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7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8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4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09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45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0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3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7D26-E264-4CF7-97BF-9B960F85784A}" type="datetimeFigureOut">
              <a:rPr kumimoji="1" lang="ja-JP" altLang="en-US" smtClean="0"/>
              <a:t>2013/12/20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FFD4-2C9D-45CA-81E9-791351E4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563888" y="25094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ゲームの流れ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211960" y="214124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547664" y="764704"/>
            <a:ext cx="7344816" cy="5256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54258" y="126876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11960" y="126876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857476" y="126876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08104" y="1266562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843808" y="214124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54258" y="214124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57476" y="214124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43808" y="126876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508104" y="2141240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88087" y="1444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人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98537" y="1444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防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6239" y="14441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功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472840" y="4402207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279286" y="4402207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074547" y="4406649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44241" y="4582023"/>
            <a:ext cx="3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PJ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50687" y="4582023"/>
            <a:ext cx="3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PJ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45948" y="4582023"/>
            <a:ext cx="36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PJ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395536" y="764704"/>
            <a:ext cx="432048" cy="501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95536" y="2367107"/>
            <a:ext cx="432048" cy="501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395536" y="4151278"/>
            <a:ext cx="432048" cy="501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/>
          <p:cNvSpPr/>
          <p:nvPr/>
        </p:nvSpPr>
        <p:spPr>
          <a:xfrm>
            <a:off x="503548" y="1290849"/>
            <a:ext cx="216024" cy="5447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>
            <a:off x="503548" y="2872513"/>
            <a:ext cx="216024" cy="5447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>
            <a:off x="503548" y="4653136"/>
            <a:ext cx="216024" cy="54470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588224" y="1775675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308304" y="1775675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8028384" y="1775675"/>
            <a:ext cx="50405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32503" y="1951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金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52583" y="1951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金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072663" y="1951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金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6300192" y="2996952"/>
            <a:ext cx="2232248" cy="2808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2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7624" y="718978"/>
            <a:ext cx="655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金と人数の条件を満たす→</a:t>
            </a:r>
            <a:r>
              <a:rPr kumimoji="1" lang="en-US" altLang="ja-JP" dirty="0" smtClean="0"/>
              <a:t>PJ</a:t>
            </a:r>
            <a:r>
              <a:rPr kumimoji="1" lang="ja-JP" altLang="en-US" dirty="0" smtClean="0"/>
              <a:t>カードをゾーンへ→一定ターンで獲得</a:t>
            </a:r>
            <a:endParaRPr kumimoji="1" lang="ja-JP" altLang="en-US" dirty="0"/>
          </a:p>
        </p:txBody>
      </p:sp>
      <p:sp>
        <p:nvSpPr>
          <p:cNvPr id="3" name="下矢印 2"/>
          <p:cNvSpPr/>
          <p:nvPr/>
        </p:nvSpPr>
        <p:spPr>
          <a:xfrm>
            <a:off x="4209167" y="1268760"/>
            <a:ext cx="47011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19234" y="1988840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この一連の流れでスケジュール管理</a:t>
            </a:r>
            <a:endParaRPr kumimoji="1"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4236323" y="2420888"/>
            <a:ext cx="41580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8038" y="3059668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用語を多様し学習を促す・・・等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4005064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リスク管理等は組み込める予定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99792" y="55172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あとはアイディアください＞＜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1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akamatsu</cp:lastModifiedBy>
  <cp:revision>2</cp:revision>
  <dcterms:created xsi:type="dcterms:W3CDTF">2013-12-20T00:39:05Z</dcterms:created>
  <dcterms:modified xsi:type="dcterms:W3CDTF">2013-12-20T00:55:01Z</dcterms:modified>
</cp:coreProperties>
</file>