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0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6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7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4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3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666A-7A06-4380-8788-9B594356B64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2BB5-3E98-42AB-B7B5-DBC6A9058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67836" y="0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60032" y="184482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ユーザ要求の変更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899514" y="328498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メンバの遅刻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184482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ＰＭ不在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99514" y="3990111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メンバの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無断欠席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1560" y="4681683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ハードウェア不備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4444" y="6071759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手戻りによる遅れ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4444" y="5373216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成果物の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紛</a:t>
            </a:r>
            <a:r>
              <a:rPr kumimoji="1" lang="ja-JP" altLang="en-US" dirty="0" smtClean="0">
                <a:solidFill>
                  <a:schemeClr val="tx1"/>
                </a:solidFill>
              </a:rPr>
              <a:t>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4444" y="3948667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ソフトウェア不備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99514" y="2536235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メンバの対立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4565" y="2520037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データの紛失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0796" y="328498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作業の遅れ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34444" y="184482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メンバの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怪我・病気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60032" y="2536235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メンバの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知識不足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93724" y="2553105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シニア多忙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99514" y="4681683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見積もり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過小評価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776890" y="184482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ユーザ多忙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372200" y="1045824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プロジェクト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355976" y="1034703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技術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7504" y="1034703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組織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46612" y="1034703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外部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863588" y="823351"/>
            <a:ext cx="6264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22" idx="0"/>
          </p:cNvCxnSpPr>
          <p:nvPr/>
        </p:nvCxnSpPr>
        <p:spPr>
          <a:xfrm>
            <a:off x="863588" y="823351"/>
            <a:ext cx="0" cy="21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3" idx="0"/>
          </p:cNvCxnSpPr>
          <p:nvPr/>
        </p:nvCxnSpPr>
        <p:spPr>
          <a:xfrm flipV="1">
            <a:off x="2902696" y="823351"/>
            <a:ext cx="0" cy="21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20" idx="0"/>
          </p:cNvCxnSpPr>
          <p:nvPr/>
        </p:nvCxnSpPr>
        <p:spPr>
          <a:xfrm>
            <a:off x="7128284" y="823351"/>
            <a:ext cx="0" cy="222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1" idx="0"/>
          </p:cNvCxnSpPr>
          <p:nvPr/>
        </p:nvCxnSpPr>
        <p:spPr>
          <a:xfrm flipV="1">
            <a:off x="5112060" y="823351"/>
            <a:ext cx="0" cy="21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323528" y="1621888"/>
            <a:ext cx="0" cy="4737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2454070" y="1621889"/>
            <a:ext cx="29698" cy="2574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4549116" y="1621889"/>
            <a:ext cx="0" cy="1219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588224" y="1621890"/>
            <a:ext cx="374" cy="33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15" idx="1"/>
          </p:cNvCxnSpPr>
          <p:nvPr/>
        </p:nvCxnSpPr>
        <p:spPr>
          <a:xfrm flipH="1">
            <a:off x="323528" y="2132856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296763" y="2808069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313649" y="3573016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296763" y="425642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296763" y="4969715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335435" y="5658229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335435" y="635904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2483768" y="2109366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2454070" y="282426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4549116" y="2132856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4549116" y="284113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6588224" y="2157133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6588598" y="284113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6588598" y="3573016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6588598" y="4281948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6588598" y="5003090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208270" y="576064"/>
            <a:ext cx="0" cy="21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2764986" y="3224931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バイトシフト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764986" y="3908698"/>
            <a:ext cx="1512168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定期考査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2483768" y="3531405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2454070" y="4184537"/>
            <a:ext cx="310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watanabe</cp:lastModifiedBy>
  <cp:revision>4</cp:revision>
  <dcterms:created xsi:type="dcterms:W3CDTF">2013-05-28T09:18:04Z</dcterms:created>
  <dcterms:modified xsi:type="dcterms:W3CDTF">2013-05-29T18:32:09Z</dcterms:modified>
</cp:coreProperties>
</file>