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2274" y="13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4444"/>
            <a:ext cx="16035923" cy="23551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61587" y="3364444"/>
            <a:ext cx="5131496" cy="23551096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692" y="5733009"/>
            <a:ext cx="12832080" cy="14372895"/>
          </a:xfrm>
        </p:spPr>
        <p:txBody>
          <a:bodyPr anchor="b">
            <a:normAutofit/>
          </a:bodyPr>
          <a:lstStyle>
            <a:lvl1pPr algn="l">
              <a:defRPr sz="12630" spc="-23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09" y="20620433"/>
            <a:ext cx="12832080" cy="4037330"/>
          </a:xfrm>
        </p:spPr>
        <p:txBody>
          <a:bodyPr anchor="t">
            <a:normAutofit/>
          </a:bodyPr>
          <a:lstStyle>
            <a:lvl1pPr marL="0" indent="0" algn="l">
              <a:buNone/>
              <a:defRPr sz="467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678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0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" y="4373774"/>
            <a:ext cx="4945698" cy="2186887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4962" y="3835464"/>
            <a:ext cx="12832080" cy="22609048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0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962" y="5733009"/>
            <a:ext cx="12832080" cy="14372895"/>
          </a:xfrm>
        </p:spPr>
        <p:txBody>
          <a:bodyPr anchor="b">
            <a:normAutofit/>
          </a:bodyPr>
          <a:lstStyle>
            <a:lvl1pPr>
              <a:defRPr sz="12630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7043" y="20630756"/>
            <a:ext cx="12832080" cy="4037330"/>
          </a:xfrm>
        </p:spPr>
        <p:txBody>
          <a:bodyPr anchor="t">
            <a:normAutofit/>
          </a:bodyPr>
          <a:lstStyle>
            <a:lvl1pPr marL="0" indent="0">
              <a:buNone/>
              <a:defRPr sz="467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4962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85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962" y="4519417"/>
            <a:ext cx="6095238" cy="35663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962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4887" y="4519423"/>
            <a:ext cx="6095238" cy="35903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4887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962" y="3835464"/>
            <a:ext cx="12832080" cy="22609048"/>
          </a:xfrm>
        </p:spPr>
        <p:txBody>
          <a:bodyPr/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36255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3506" y="3388368"/>
            <a:ext cx="14235467" cy="2353763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49686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8007" y="28065058"/>
            <a:ext cx="1036978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350984"/>
            <a:ext cx="6040632" cy="23537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661" y="4962059"/>
            <a:ext cx="5170376" cy="2031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6995" y="3350984"/>
            <a:ext cx="673684" cy="2353763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7341" y="3815277"/>
            <a:ext cx="12832080" cy="22609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40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341" y="28065058"/>
            <a:ext cx="1036978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4048" y="28065058"/>
            <a:ext cx="268550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3" b="1">
                <a:solidFill>
                  <a:schemeClr val="accent1"/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7017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738" indent="-427738" algn="l" defTabSz="2138690" rtl="0" eaLnBrk="1" latinLnBrk="0" hangingPunct="1">
        <a:lnSpc>
          <a:spcPct val="90000"/>
        </a:lnSpc>
        <a:spcBef>
          <a:spcPts val="2807"/>
        </a:spcBef>
        <a:buClr>
          <a:schemeClr val="accent1"/>
        </a:buClr>
        <a:buFont typeface="Wingdings 2" pitchFamily="18" charset="2"/>
        <a:buChar char=""/>
        <a:defRPr kumimoji="1" sz="444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401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9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336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70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205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4"/>
            <a:ext cx="6984776" cy="22095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9228" y="11278571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16059" y="12458510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</a:t>
            </a:r>
            <a:r>
              <a:rPr lang="ja-JP" altLang="en-US" sz="4000" dirty="0" smtClean="0">
                <a:solidFill>
                  <a:prstClr val="black"/>
                </a:solidFill>
              </a:rPr>
              <a:t>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</a:t>
            </a:r>
            <a:r>
              <a:rPr lang="ja-JP" altLang="en-US" sz="4000" dirty="0" smtClean="0">
                <a:solidFill>
                  <a:prstClr val="black"/>
                </a:solidFill>
              </a:rPr>
              <a:t>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81844"/>
              </p:ext>
            </p:extLst>
          </p:nvPr>
        </p:nvGraphicFramePr>
        <p:xfrm>
          <a:off x="396256" y="6091889"/>
          <a:ext cx="16254561" cy="4054071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67849"/>
                <a:gridCol w="2800911"/>
                <a:gridCol w="8885801"/>
              </a:tblGrid>
              <a:tr h="649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商品のレビュー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88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評価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コメント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このレビューは参考になりましたか？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★★★★★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>
                          <a:effectLst/>
                          <a:latin typeface="+mn-ea"/>
                          <a:ea typeface="+mn-ea"/>
                        </a:rPr>
                        <a:t>おもしろい</a:t>
                      </a:r>
                      <a:endParaRPr lang="ja-JP" sz="4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89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★☆☆☆☆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つまらない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ja-JP" altLang="en-US" sz="4000" kern="100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ja-JP" sz="4000" kern="10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45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6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評価の平均：</a:t>
                      </a:r>
                      <a:r>
                        <a:rPr lang="ja-JP" altLang="en-US" sz="6000" kern="100" baseline="0" dirty="0" smtClean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★★★☆☆</a:t>
                      </a:r>
                      <a:endParaRPr lang="ja-JP" sz="6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756296" y="4062409"/>
            <a:ext cx="5760640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研究</a:t>
            </a:r>
            <a:r>
              <a:rPr lang="ja-JP" altLang="en-US" b="1" dirty="0" smtClean="0">
                <a:solidFill>
                  <a:schemeClr val="bg1"/>
                </a:solidFill>
              </a:rPr>
              <a:t>背景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5839395" y="10136506"/>
            <a:ext cx="5976664" cy="103679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15315710" y="8460187"/>
            <a:ext cx="5517019" cy="2664296"/>
          </a:xfrm>
          <a:prstGeom prst="bentArrow">
            <a:avLst>
              <a:gd name="adj1" fmla="val 17121"/>
              <a:gd name="adj2" fmla="val 25000"/>
              <a:gd name="adj3" fmla="val 25000"/>
              <a:gd name="adj4" fmla="val 4375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6256" y="17375464"/>
            <a:ext cx="6221090" cy="2169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56296" y="17651530"/>
            <a:ext cx="5130796" cy="14847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研究方法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90870" y="14735448"/>
            <a:ext cx="406996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50910" y="15011514"/>
            <a:ext cx="3356671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目的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9268" y="14903171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/>
              <a:t>信頼性が</a:t>
            </a:r>
            <a:r>
              <a:rPr lang="ja-JP" altLang="en-US" sz="5400" dirty="0" smtClean="0"/>
              <a:t>ある</a:t>
            </a:r>
            <a:endParaRPr lang="en-US" altLang="ja-JP" sz="5400" dirty="0" smtClean="0"/>
          </a:p>
          <a:p>
            <a:r>
              <a:rPr lang="en-US" altLang="ja-JP" sz="5400"/>
              <a:t> </a:t>
            </a:r>
            <a:r>
              <a:rPr lang="en-US" altLang="ja-JP" sz="5400" smtClean="0"/>
              <a:t>           </a:t>
            </a:r>
            <a:r>
              <a:rPr lang="ja-JP" altLang="en-US" sz="5400" smtClean="0"/>
              <a:t>新た</a:t>
            </a:r>
            <a:r>
              <a:rPr lang="ja-JP" altLang="en-US" sz="5400" dirty="0" smtClean="0"/>
              <a:t>なレビューの方法を作り出す</a:t>
            </a:r>
            <a:endParaRPr lang="en-US" altLang="ja-JP" sz="5400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79228" y="16657497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81033" y="17442327"/>
            <a:ext cx="13021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 smtClean="0">
                <a:latin typeface="NimbusRomNo9L-ReguItal"/>
              </a:rPr>
              <a:t>大手サイト</a:t>
            </a:r>
            <a:r>
              <a:rPr lang="en-US" altLang="ja-JP" sz="5400" b="1" dirty="0" smtClean="0">
                <a:latin typeface="NimbusRomNo9L-ReguItal"/>
              </a:rPr>
              <a:t>Amazon</a:t>
            </a:r>
            <a:r>
              <a:rPr lang="ja-JP" altLang="en-US" sz="5400" b="1" dirty="0" smtClean="0">
                <a:latin typeface="NimbusRomNo9L-ReguItal"/>
              </a:rPr>
              <a:t>を利用して</a:t>
            </a:r>
            <a:endParaRPr lang="en-US" altLang="ja-JP" sz="5400" b="1" dirty="0" smtClean="0">
              <a:latin typeface="NimbusRomNo9L-ReguItal"/>
            </a:endParaRPr>
          </a:p>
          <a:p>
            <a:r>
              <a:rPr lang="en-US" altLang="ja-JP" sz="5400" b="1" dirty="0">
                <a:latin typeface="NimbusRomNo9L-ReguItal"/>
              </a:rPr>
              <a:t> </a:t>
            </a:r>
            <a:r>
              <a:rPr lang="en-US" altLang="ja-JP" sz="5400" b="1" dirty="0" smtClean="0">
                <a:latin typeface="NimbusRomNo9L-ReguItal"/>
              </a:rPr>
              <a:t>      </a:t>
            </a:r>
            <a:r>
              <a:rPr lang="ja-JP" altLang="en-US" sz="5400" b="1" dirty="0" smtClean="0">
                <a:latin typeface="NimbusRomNo9L-ReguItal"/>
              </a:rPr>
              <a:t>レビューデータの検証をする</a:t>
            </a:r>
            <a:endParaRPr lang="ja-JP" altLang="en-US" sz="5400" b="1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708622" y="494464"/>
            <a:ext cx="17681945" cy="3204743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6600" b="1" dirty="0"/>
              <a:t>オンラインショッピングサイト利用者</a:t>
            </a:r>
            <a:r>
              <a:rPr lang="ja-JP" altLang="en-US" sz="4800" b="1" dirty="0" smtClean="0"/>
              <a:t>によ</a:t>
            </a:r>
            <a:r>
              <a:rPr lang="ja-JP" altLang="en-US" sz="4800" b="1" dirty="0"/>
              <a:t>る</a:t>
            </a:r>
            <a:endParaRPr lang="en-US" altLang="ja-JP" sz="4800" b="1" dirty="0"/>
          </a:p>
          <a:p>
            <a:pPr lvl="0"/>
            <a:r>
              <a:rPr lang="en-US" altLang="ja-JP" sz="6000" b="1" dirty="0"/>
              <a:t> </a:t>
            </a:r>
            <a:r>
              <a:rPr lang="en-US" altLang="ja-JP" sz="6000" b="1" dirty="0" smtClean="0"/>
              <a:t>                 </a:t>
            </a:r>
            <a:r>
              <a:rPr lang="ja-JP" altLang="en-US" sz="7200" b="1" dirty="0" smtClean="0"/>
              <a:t>商品</a:t>
            </a:r>
            <a:r>
              <a:rPr lang="ja-JP" altLang="en-US" sz="7200" b="1" dirty="0"/>
              <a:t>に対するレビューの動向調査</a:t>
            </a:r>
            <a:endParaRPr lang="ja-JP" altLang="en-US" sz="7200" b="1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59" y="19378701"/>
            <a:ext cx="9341461" cy="3622902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96256" y="23141602"/>
            <a:ext cx="493388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56296" y="23417668"/>
            <a:ext cx="4069182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研究結果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305001" y="6057756"/>
            <a:ext cx="20288963" cy="8483757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4" y="17176673"/>
            <a:ext cx="20288963" cy="5608869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6255" y="14541513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7346" y="27263765"/>
            <a:ext cx="111130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/>
              <a:t>今後はクラスター分析や標準偏差を求めさらに分析を</a:t>
            </a:r>
            <a:r>
              <a:rPr lang="ja-JP" altLang="en-US" sz="4400" dirty="0" smtClean="0"/>
              <a:t>進めていく．</a:t>
            </a:r>
            <a:endParaRPr kumimoji="1" lang="en-US" altLang="ja-JP" sz="4400" dirty="0" smtClean="0"/>
          </a:p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469" y="23417669"/>
            <a:ext cx="8302442" cy="4272766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396256" y="27639070"/>
            <a:ext cx="493388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56296" y="27915136"/>
            <a:ext cx="4069182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今後</a:t>
            </a:r>
            <a:r>
              <a:rPr lang="ja-JP" altLang="en-US" b="1" dirty="0" smtClean="0">
                <a:solidFill>
                  <a:schemeClr val="bg1"/>
                </a:solidFill>
              </a:rPr>
              <a:t>の予定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22710" y="24948126"/>
            <a:ext cx="11113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レビューデータ</a:t>
            </a:r>
            <a:r>
              <a:rPr lang="en-US" altLang="ja-JP" sz="4400" dirty="0"/>
              <a:t>86</a:t>
            </a:r>
            <a:r>
              <a:rPr lang="ja-JP" altLang="en-US" sz="4400" dirty="0"/>
              <a:t>件を抽出</a:t>
            </a:r>
            <a:r>
              <a:rPr lang="ja-JP" altLang="en-US" sz="4400" dirty="0" smtClean="0"/>
              <a:t>した．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その結果，平均値と大きな差がなく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　</a:t>
            </a:r>
            <a:r>
              <a:rPr kumimoji="1" lang="ja-JP" altLang="en-US" sz="4400" dirty="0" smtClean="0"/>
              <a:t>相関性がある結果が出力された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6728</TotalTime>
  <Words>151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フレーム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myu</cp:lastModifiedBy>
  <cp:revision>197</cp:revision>
  <dcterms:created xsi:type="dcterms:W3CDTF">2012-09-17T17:26:59Z</dcterms:created>
  <dcterms:modified xsi:type="dcterms:W3CDTF">2014-12-18T07:21:06Z</dcterms:modified>
</cp:coreProperties>
</file>