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6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0EBD-A985-47A7-B0AE-DCB2D7B8D3A0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397F-75F0-44D8-AC16-D7394D89A46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397F-75F0-44D8-AC16-D7394D89A4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397F-75F0-44D8-AC16-D7394D89A46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713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285750" y="6471216"/>
            <a:ext cx="6343650" cy="1629833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85750" y="5181600"/>
            <a:ext cx="6343650" cy="1219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143500" y="732369"/>
            <a:ext cx="1371600" cy="780203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732369"/>
            <a:ext cx="4686300" cy="780203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2686050" y="101601"/>
            <a:ext cx="2171700" cy="38523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459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285750" y="2235200"/>
            <a:ext cx="6343650" cy="16256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35356" y="3929447"/>
            <a:ext cx="6515100" cy="157976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228600" y="2133600"/>
            <a:ext cx="31432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3486150" y="2133600"/>
            <a:ext cx="32575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228600" y="7213600"/>
            <a:ext cx="6457950" cy="117686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11083" y="889000"/>
            <a:ext cx="3217917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3483769" y="889000"/>
            <a:ext cx="3219181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11083" y="1754717"/>
            <a:ext cx="3217917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3486548" y="1754717"/>
            <a:ext cx="3216402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172200" y="8636000"/>
            <a:ext cx="571500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385762" y="8026401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85762" y="779882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342900" y="7315200"/>
            <a:ext cx="6343650" cy="694267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342900" y="812800"/>
            <a:ext cx="2256235" cy="6400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2681287" y="812800"/>
            <a:ext cx="4005263" cy="6400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2628900" y="822179"/>
            <a:ext cx="3771900" cy="48768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285750" y="6658347"/>
            <a:ext cx="4400550" cy="696384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285750" y="7377624"/>
            <a:ext cx="4400550" cy="1024467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228600" y="2072217"/>
            <a:ext cx="65151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4857750" y="101601"/>
            <a:ext cx="1885950" cy="38523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177AAC-7940-4A15-8CF8-357C9763D102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2343150" y="101601"/>
            <a:ext cx="2514600" cy="38523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6172200" y="8636001"/>
            <a:ext cx="571500" cy="32596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B71114-90E7-47B7-868B-D4E8D0AE8B1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228600" y="609600"/>
            <a:ext cx="6515100" cy="1117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385762" y="1410649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://f.hatena.ne.jp/tsuchinoko118/201212171803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 descr="20130604arhud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064" y="4067944"/>
            <a:ext cx="23762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図 32" descr="http://www.subaru.jp/eyesight/function/img/img_0_0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752" y="4067944"/>
            <a:ext cx="194421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正方形/長方形 18"/>
          <p:cNvSpPr/>
          <p:nvPr/>
        </p:nvSpPr>
        <p:spPr>
          <a:xfrm>
            <a:off x="3717032" y="1907704"/>
            <a:ext cx="2952328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08720" y="1907704"/>
            <a:ext cx="201622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60648" y="179512"/>
            <a:ext cx="640871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0648" y="25152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600" dirty="0"/>
              <a:t>タッチデバイスを用いた自動車運転サポートシステムに関する研究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2656" y="683568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ソフトウェア開発管理　矢吹研究室　</a:t>
            </a:r>
            <a:r>
              <a:rPr lang="en-US" altLang="ja-JP" sz="1400" dirty="0"/>
              <a:t>0942013</a:t>
            </a:r>
            <a:r>
              <a:rPr lang="ja-JP" altLang="en-US" sz="1400" dirty="0"/>
              <a:t>　伊藤　貴文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764704" y="1187624"/>
            <a:ext cx="5976664" cy="597666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6672" y="1115616"/>
            <a:ext cx="108012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6672" y="111561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背景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768" y="125963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自動車体験を向上</a:t>
            </a:r>
            <a:r>
              <a:rPr lang="ja-JP" altLang="en-US" sz="1600" dirty="0" smtClean="0"/>
              <a:t>させる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情報</a:t>
            </a:r>
            <a:r>
              <a:rPr lang="ja-JP" altLang="en-US" sz="1600" dirty="0"/>
              <a:t>技術は大きく</a:t>
            </a:r>
            <a:r>
              <a:rPr lang="en-US" altLang="ja-JP" sz="2000" dirty="0">
                <a:solidFill>
                  <a:srgbClr val="FF0000"/>
                </a:solidFill>
              </a:rPr>
              <a:t>2</a:t>
            </a:r>
            <a:r>
              <a:rPr lang="ja-JP" altLang="en-US" sz="2000" dirty="0" err="1">
                <a:solidFill>
                  <a:srgbClr val="FF0000"/>
                </a:solidFill>
              </a:rPr>
              <a:t>つ</a:t>
            </a:r>
            <a:r>
              <a:rPr lang="ja-JP" altLang="en-US" sz="1600" dirty="0" err="1"/>
              <a:t>に</a:t>
            </a:r>
            <a:r>
              <a:rPr lang="ja-JP" altLang="en-US" sz="1600" dirty="0"/>
              <a:t>分けられる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6712" y="190770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</a:t>
            </a:r>
            <a:r>
              <a:rPr lang="ja-JP" altLang="ja-JP" sz="1600" dirty="0" smtClean="0"/>
              <a:t>運転</a:t>
            </a:r>
            <a:r>
              <a:rPr lang="ja-JP" altLang="ja-JP" sz="1600" dirty="0"/>
              <a:t>支援技術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45024" y="190770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ja-JP" altLang="ja-JP" sz="1600" dirty="0" smtClean="0"/>
              <a:t>コミュニケーション</a:t>
            </a:r>
            <a:r>
              <a:rPr lang="ja-JP" altLang="ja-JP" sz="1600" dirty="0"/>
              <a:t>支援技術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8720" y="226774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ACC</a:t>
            </a:r>
          </a:p>
          <a:p>
            <a:r>
              <a:rPr lang="ja-JP" altLang="en-US" dirty="0" smtClean="0"/>
              <a:t>衝突被害軽減ブレーキ</a:t>
            </a:r>
            <a:endParaRPr lang="en-US" altLang="ja-JP" dirty="0" smtClean="0"/>
          </a:p>
          <a:p>
            <a:r>
              <a:rPr kumimoji="1" lang="ja-JP" altLang="en-US" dirty="0" smtClean="0"/>
              <a:t>レーンキープアシスト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17032" y="233975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カーナビゲーション</a:t>
            </a:r>
            <a:endParaRPr kumimoji="1" lang="en-US" altLang="ja-JP" dirty="0" smtClean="0"/>
          </a:p>
          <a:p>
            <a:r>
              <a:rPr lang="ja-JP" altLang="en-US" dirty="0" smtClean="0"/>
              <a:t>ハンズフリー通話</a:t>
            </a:r>
            <a:endParaRPr kumimoji="1" lang="ja-JP" altLang="en-US" dirty="0"/>
          </a:p>
        </p:txBody>
      </p:sp>
      <p:sp>
        <p:nvSpPr>
          <p:cNvPr id="22" name="下矢印 21"/>
          <p:cNvSpPr/>
          <p:nvPr/>
        </p:nvSpPr>
        <p:spPr>
          <a:xfrm>
            <a:off x="2204864" y="3131840"/>
            <a:ext cx="259228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4704" y="3779912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2</a:t>
            </a:r>
            <a:r>
              <a:rPr lang="ja-JP" altLang="en-US" sz="1400" dirty="0" err="1"/>
              <a:t>つの</a:t>
            </a:r>
            <a:r>
              <a:rPr lang="ja-JP" altLang="en-US" sz="1400" dirty="0"/>
              <a:t>技術の発展は</a:t>
            </a:r>
            <a:r>
              <a:rPr lang="ja-JP" altLang="en-US" sz="1400" dirty="0">
                <a:solidFill>
                  <a:srgbClr val="FF0000"/>
                </a:solidFill>
              </a:rPr>
              <a:t>めざましいもの</a:t>
            </a:r>
            <a:r>
              <a:rPr lang="ja-JP" altLang="en-US" sz="1400" dirty="0"/>
              <a:t>がある</a:t>
            </a:r>
            <a:r>
              <a:rPr lang="ja-JP" altLang="en-US" sz="1400" dirty="0" smtClean="0"/>
              <a:t>．</a:t>
            </a:r>
          </a:p>
        </p:txBody>
      </p:sp>
      <p:sp>
        <p:nvSpPr>
          <p:cNvPr id="25" name="爆発 1 24"/>
          <p:cNvSpPr/>
          <p:nvPr/>
        </p:nvSpPr>
        <p:spPr>
          <a:xfrm>
            <a:off x="349896" y="5364088"/>
            <a:ext cx="6508104" cy="219573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0808" y="601216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1600" dirty="0"/>
              <a:t>導入するためには，その技術を採用している</a:t>
            </a:r>
            <a:r>
              <a:rPr lang="ja-JP" altLang="ja-JP" dirty="0">
                <a:solidFill>
                  <a:srgbClr val="FF0000"/>
                </a:solidFill>
              </a:rPr>
              <a:t>メーカーの</a:t>
            </a:r>
            <a:r>
              <a:rPr lang="ja-JP" altLang="ja-JP" dirty="0" smtClean="0">
                <a:solidFill>
                  <a:srgbClr val="FF0000"/>
                </a:solidFill>
              </a:rPr>
              <a:t>新車</a:t>
            </a:r>
            <a:r>
              <a:rPr lang="ja-JP" altLang="en-US" sz="1600" dirty="0" smtClean="0"/>
              <a:t>や</a:t>
            </a:r>
            <a:r>
              <a:rPr lang="ja-JP" altLang="en-US" dirty="0" smtClean="0">
                <a:solidFill>
                  <a:srgbClr val="FF0000"/>
                </a:solidFill>
              </a:rPr>
              <a:t>専用端末</a:t>
            </a:r>
            <a:r>
              <a:rPr lang="ja-JP" altLang="ja-JP" sz="1600" dirty="0" smtClean="0"/>
              <a:t>を</a:t>
            </a:r>
            <a:r>
              <a:rPr lang="ja-JP" altLang="ja-JP" sz="1600" dirty="0"/>
              <a:t>購入するしかないという</a:t>
            </a:r>
            <a:r>
              <a:rPr lang="ja-JP" altLang="ja-JP" sz="2000" dirty="0"/>
              <a:t>欠点</a:t>
            </a:r>
            <a:r>
              <a:rPr lang="ja-JP" altLang="ja-JP" sz="1600" dirty="0"/>
              <a:t>があった．</a:t>
            </a:r>
            <a:endParaRPr kumimoji="1" lang="ja-JP" altLang="en-US" sz="1600" dirty="0"/>
          </a:p>
        </p:txBody>
      </p:sp>
      <p:sp>
        <p:nvSpPr>
          <p:cNvPr id="28" name="円/楕円 27"/>
          <p:cNvSpPr/>
          <p:nvPr/>
        </p:nvSpPr>
        <p:spPr>
          <a:xfrm>
            <a:off x="1052736" y="7596336"/>
            <a:ext cx="5616624" cy="1224136"/>
          </a:xfrm>
          <a:prstGeom prst="ellipse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96752" y="7884368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/>
              <a:t>新車を購入しなくて</a:t>
            </a:r>
            <a:r>
              <a:rPr lang="ja-JP" altLang="ja-JP" sz="2000" dirty="0" smtClean="0"/>
              <a:t>も</a:t>
            </a:r>
            <a:r>
              <a:rPr lang="ja-JP" altLang="en-US" sz="2000" dirty="0" smtClean="0"/>
              <a:t>コミュニケーションを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支援する技術を</a:t>
            </a:r>
            <a:r>
              <a:rPr lang="ja-JP" altLang="ja-JP" sz="2000" dirty="0" smtClean="0"/>
              <a:t>実現</a:t>
            </a:r>
            <a:r>
              <a:rPr lang="ja-JP" altLang="en-US" sz="2000" dirty="0" smtClean="0"/>
              <a:t>しよう！</a:t>
            </a:r>
            <a:endParaRPr kumimoji="1" lang="ja-JP" altLang="en-US" sz="2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48680" y="7524328"/>
            <a:ext cx="108012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20688" y="75243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目的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/>
          <p:cNvSpPr/>
          <p:nvPr/>
        </p:nvSpPr>
        <p:spPr>
          <a:xfrm>
            <a:off x="1628800" y="3203848"/>
            <a:ext cx="4536504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437112" y="611560"/>
            <a:ext cx="201622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36712" y="611560"/>
            <a:ext cx="2880320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92696" y="467544"/>
            <a:ext cx="6048672" cy="144016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8640" y="179512"/>
            <a:ext cx="144016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4704" y="61156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①スマートデバイスを利用する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82344" y="611560"/>
            <a:ext cx="247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SNS</a:t>
            </a:r>
            <a:r>
              <a:rPr lang="ja-JP" altLang="en-US" sz="1600" dirty="0"/>
              <a:t>と連携する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704" y="10436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GPS</a:t>
            </a:r>
            <a:r>
              <a:rPr kumimoji="1" lang="ja-JP" altLang="en-US" dirty="0" smtClean="0"/>
              <a:t>や加速度センサーがある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0648" y="1795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4704" y="14036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通信ができる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93704" y="104360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SNS</a:t>
            </a:r>
            <a:r>
              <a:rPr kumimoji="1" lang="ja-JP" altLang="en-US" dirty="0" smtClean="0"/>
              <a:t>を利用する</a:t>
            </a:r>
            <a:endParaRPr kumimoji="1" lang="en-US" altLang="ja-JP" dirty="0" smtClean="0"/>
          </a:p>
          <a:p>
            <a:r>
              <a:rPr lang="ja-JP" altLang="en-US" dirty="0" smtClean="0"/>
              <a:t>（データを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に蓄積）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92696" y="2267744"/>
            <a:ext cx="6048672" cy="410445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60648" y="2051720"/>
            <a:ext cx="180020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0648" y="20517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成果物イメージ</a:t>
            </a:r>
            <a:endParaRPr kumimoji="1" lang="ja-JP" altLang="en-US" dirty="0"/>
          </a:p>
        </p:txBody>
      </p:sp>
      <p:pic>
        <p:nvPicPr>
          <p:cNvPr id="14340" name="Picture 4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6992" y="4139952"/>
            <a:ext cx="1080120" cy="678236"/>
          </a:xfrm>
          <a:prstGeom prst="rect">
            <a:avLst/>
          </a:prstGeom>
          <a:noFill/>
        </p:spPr>
      </p:pic>
      <p:cxnSp>
        <p:nvCxnSpPr>
          <p:cNvPr id="33" name="直線矢印コネクタ 32"/>
          <p:cNvCxnSpPr/>
          <p:nvPr/>
        </p:nvCxnSpPr>
        <p:spPr>
          <a:xfrm>
            <a:off x="1628800" y="4824028"/>
            <a:ext cx="2232248" cy="3600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916832" y="48600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半径１０ｋｍ</a:t>
            </a:r>
            <a:endParaRPr kumimoji="1" lang="ja-JP" altLang="en-US" sz="1400" dirty="0"/>
          </a:p>
        </p:txBody>
      </p:sp>
      <p:sp>
        <p:nvSpPr>
          <p:cNvPr id="54" name="円/楕円 53"/>
          <p:cNvSpPr/>
          <p:nvPr/>
        </p:nvSpPr>
        <p:spPr>
          <a:xfrm>
            <a:off x="2924944" y="5580112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068960" y="565212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事故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861048" y="5076056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797152" y="4572000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21088" y="51480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渋滞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69160" y="4644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交通取締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1" name="雲形吹き出し 60"/>
          <p:cNvSpPr/>
          <p:nvPr/>
        </p:nvSpPr>
        <p:spPr>
          <a:xfrm>
            <a:off x="4509120" y="2915816"/>
            <a:ext cx="2088232" cy="1368152"/>
          </a:xfrm>
          <a:prstGeom prst="cloud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725144" y="327585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Twitter</a:t>
            </a:r>
            <a:r>
              <a:rPr lang="ja-JP" altLang="en-US" dirty="0" smtClean="0">
                <a:solidFill>
                  <a:schemeClr val="bg1"/>
                </a:solidFill>
              </a:rPr>
              <a:t>と連携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>
            <a:off x="3573016" y="3059832"/>
            <a:ext cx="1008112" cy="57606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501008" y="3491880"/>
            <a:ext cx="1008112" cy="648072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61048" y="3131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発信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73016" y="36358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受信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64704" y="255577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既存の自動車でも利用可能な</a:t>
            </a:r>
            <a:r>
              <a:rPr lang="ja-JP" altLang="ja-JP" sz="1400" dirty="0" smtClean="0"/>
              <a:t>運転中</a:t>
            </a:r>
            <a:r>
              <a:rPr lang="ja-JP" altLang="ja-JP" sz="1400" dirty="0"/>
              <a:t>のコミュニケーションをサポートするシステムを</a:t>
            </a:r>
            <a:r>
              <a:rPr lang="ja-JP" altLang="ja-JP" sz="1400" dirty="0" smtClean="0"/>
              <a:t>考案</a:t>
            </a:r>
            <a:r>
              <a:rPr lang="ja-JP" altLang="en-US" sz="1400" dirty="0" smtClean="0"/>
              <a:t>中である．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204864" y="23397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進捗状況</a:t>
            </a:r>
            <a:endParaRPr kumimoji="1" lang="ja-JP" altLang="en-US" sz="1200" dirty="0"/>
          </a:p>
        </p:txBody>
      </p:sp>
      <p:pic>
        <p:nvPicPr>
          <p:cNvPr id="14342" name="Picture 6" descr="f:id:tsuchinoko118:20121217180350j:image:left:w32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4824" y="3131840"/>
            <a:ext cx="1440271" cy="1080120"/>
          </a:xfrm>
          <a:prstGeom prst="rect">
            <a:avLst/>
          </a:prstGeom>
          <a:noFill/>
        </p:spPr>
      </p:pic>
      <p:sp>
        <p:nvSpPr>
          <p:cNvPr id="82" name="角丸四角形 81"/>
          <p:cNvSpPr/>
          <p:nvPr/>
        </p:nvSpPr>
        <p:spPr>
          <a:xfrm>
            <a:off x="764704" y="6804248"/>
            <a:ext cx="5976664" cy="223224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332656" y="6588224"/>
            <a:ext cx="180020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04664" y="6588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graphicFrame>
        <p:nvGraphicFramePr>
          <p:cNvPr id="85" name="表 84"/>
          <p:cNvGraphicFramePr>
            <a:graphicFrameLocks noGrp="1"/>
          </p:cNvGraphicFramePr>
          <p:nvPr/>
        </p:nvGraphicFramePr>
        <p:xfrm>
          <a:off x="908720" y="7020272"/>
          <a:ext cx="568863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728192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スマートフォンアプリの利用と連携機器の調査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2013</a:t>
                      </a:r>
                      <a:r>
                        <a:rPr kumimoji="1" lang="ja-JP" altLang="en-US" sz="1400" dirty="0" smtClean="0"/>
                        <a:t>年</a:t>
                      </a:r>
                      <a:r>
                        <a:rPr kumimoji="1" lang="en-US" altLang="ja-JP" sz="1400" dirty="0" smtClean="0"/>
                        <a:t>10</a:t>
                      </a:r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開発技術の調査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2013</a:t>
                      </a:r>
                      <a:r>
                        <a:rPr kumimoji="1" lang="ja-JP" altLang="en-US" sz="1400" dirty="0" smtClean="0"/>
                        <a:t>年</a:t>
                      </a:r>
                      <a:r>
                        <a:rPr kumimoji="1" lang="en-US" altLang="ja-JP" sz="1400" dirty="0" smtClean="0"/>
                        <a:t>11</a:t>
                      </a:r>
                      <a:r>
                        <a:rPr kumimoji="1" lang="ja-JP" altLang="en-US" sz="1400" dirty="0" smtClean="0"/>
                        <a:t>月</a:t>
                      </a:r>
                      <a:r>
                        <a:rPr kumimoji="1" lang="en-US" altLang="ja-JP" sz="1400" dirty="0" smtClean="0"/>
                        <a:t>〜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成果物イメージのプロト作成・動作の検証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2013</a:t>
                      </a:r>
                      <a:r>
                        <a:rPr kumimoji="1" lang="ja-JP" altLang="en-US" sz="1400" dirty="0" smtClean="0"/>
                        <a:t>年</a:t>
                      </a:r>
                      <a:r>
                        <a:rPr kumimoji="1" lang="en-US" altLang="ja-JP" sz="1400" dirty="0" smtClean="0"/>
                        <a:t>12</a:t>
                      </a:r>
                      <a:r>
                        <a:rPr kumimoji="1" lang="ja-JP" altLang="en-US" sz="1400" dirty="0" smtClean="0"/>
                        <a:t>月</a:t>
                      </a:r>
                      <a:r>
                        <a:rPr kumimoji="1" lang="en-US" altLang="ja-JP" sz="1400" dirty="0" smtClean="0"/>
                        <a:t>〜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論文の執筆，発表資料作成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2014</a:t>
                      </a:r>
                      <a:r>
                        <a:rPr kumimoji="1" lang="ja-JP" altLang="en-US" sz="1400" dirty="0" smtClean="0"/>
                        <a:t>年</a:t>
                      </a:r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月</a:t>
                      </a:r>
                      <a:r>
                        <a:rPr kumimoji="1" lang="en-US" altLang="ja-JP" sz="1400" dirty="0" smtClean="0"/>
                        <a:t>〜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168</TotalTime>
  <Words>217</Words>
  <Application>Microsoft Office PowerPoint</Application>
  <PresentationFormat>画面に合わせる (4:3)</PresentationFormat>
  <Paragraphs>47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トラベル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</dc:creator>
  <cp:lastModifiedBy>taka</cp:lastModifiedBy>
  <cp:revision>25</cp:revision>
  <dcterms:created xsi:type="dcterms:W3CDTF">2013-10-07T16:05:47Z</dcterms:created>
  <dcterms:modified xsi:type="dcterms:W3CDTF">2013-10-07T18:54:32Z</dcterms:modified>
</cp:coreProperties>
</file>