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842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687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536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378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22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071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913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6755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19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876" y="295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6296" y="0"/>
            <a:ext cx="17425936" cy="3416298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プロジェクトマネジメント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を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学ぶゲーム開発</a:t>
            </a:r>
            <a:endParaRPr lang="ja-JP" altLang="en-US" sz="7200" b="1" dirty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9184" y="4565840"/>
            <a:ext cx="17497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矢吹研究室　</a:t>
            </a:r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1142003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　赤松　佳紀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464" y="5550725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はじめに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8064769" y="5901625"/>
            <a:ext cx="8245256" cy="3477722"/>
          </a:xfrm>
          <a:prstGeom prst="cloudCallout">
            <a:avLst>
              <a:gd name="adj1" fmla="val -57406"/>
              <a:gd name="adj2" fmla="val 268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38248" y="6855656"/>
            <a:ext cx="7355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Adobe Heiti Std R" pitchFamily="34" charset="-128"/>
                <a:ea typeface="Adobe Heiti Std R" pitchFamily="34" charset="-128"/>
              </a:rPr>
              <a:t>遊びながら勉強</a:t>
            </a:r>
            <a:endParaRPr kumimoji="1" lang="en-US" altLang="ja-JP" sz="48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4800" dirty="0">
                <a:latin typeface="Adobe Heiti Std R" pitchFamily="34" charset="-128"/>
                <a:ea typeface="Adobe Heiti Std R" pitchFamily="34" charset="-128"/>
              </a:rPr>
              <a:t>できない</a:t>
            </a:r>
            <a:r>
              <a:rPr lang="ja-JP" altLang="en-US" sz="4800" dirty="0" smtClean="0">
                <a:latin typeface="Adobe Heiti Std R" pitchFamily="34" charset="-128"/>
                <a:ea typeface="Adobe Heiti Std R" pitchFamily="34" charset="-128"/>
              </a:rPr>
              <a:t>かな・・・</a:t>
            </a:r>
            <a:endParaRPr kumimoji="1" lang="ja-JP" altLang="en-US" sz="48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akamatsu\Desktop\rtfcuy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4" y="7036008"/>
            <a:ext cx="4888397" cy="31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matsu\Desktop\R72VUqJ8mPY7GkVWOshQAePKR6D4SN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131">
            <a:off x="15420450" y="9854432"/>
            <a:ext cx="4155413" cy="39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爆発 2 8"/>
          <p:cNvSpPr/>
          <p:nvPr/>
        </p:nvSpPr>
        <p:spPr>
          <a:xfrm>
            <a:off x="6145561" y="9524790"/>
            <a:ext cx="9005074" cy="4896544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1452" y="113882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そうだ！！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34793" y="1219375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勉強できるゲームをつくろう！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8464" y="14466694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2.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事前調査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8" name="Picture 4" descr="C:\Users\akamatsu\Desktop\pmbok_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19" y="15788059"/>
            <a:ext cx="10198278" cy="138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4371032" y="17108927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赤</a:t>
            </a:r>
            <a:r>
              <a:rPr kumimoji="1" lang="ja-JP" altLang="en-US" sz="3600" dirty="0" smtClean="0">
                <a:latin typeface="+mj-ea"/>
                <a:ea typeface="+mj-ea"/>
              </a:rPr>
              <a:t>：トランプ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水色</a:t>
            </a:r>
            <a:r>
              <a:rPr lang="ja-JP" altLang="en-US" sz="3600" dirty="0" smtClean="0">
                <a:latin typeface="+mj-ea"/>
                <a:ea typeface="+mj-ea"/>
              </a:rPr>
              <a:t>：ドミニオン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FF9933"/>
                </a:solidFill>
                <a:latin typeface="+mj-ea"/>
                <a:ea typeface="+mj-ea"/>
              </a:rPr>
              <a:t>橙</a:t>
            </a:r>
            <a:r>
              <a:rPr lang="ja-JP" altLang="en-US" sz="3600" dirty="0" smtClean="0">
                <a:latin typeface="+mj-ea"/>
                <a:ea typeface="+mj-ea"/>
              </a:rPr>
              <a:t>：人生ゲーム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solidFill>
                  <a:srgbClr val="92D050"/>
                </a:solidFill>
                <a:latin typeface="+mj-ea"/>
                <a:ea typeface="+mj-ea"/>
              </a:rPr>
              <a:t>緑</a:t>
            </a:r>
            <a:r>
              <a:rPr kumimoji="1" lang="ja-JP" altLang="en-US" sz="3600" dirty="0" smtClean="0">
                <a:latin typeface="+mj-ea"/>
                <a:ea typeface="+mj-ea"/>
              </a:rPr>
              <a:t>：カタン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7616" y="16167967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j-ea"/>
                <a:ea typeface="+mj-ea"/>
              </a:rPr>
              <a:t>PMBOK</a:t>
            </a:r>
            <a:r>
              <a:rPr kumimoji="1" lang="ja-JP" altLang="en-US" sz="4000" dirty="0" smtClean="0">
                <a:latin typeface="+mj-ea"/>
                <a:ea typeface="+mj-ea"/>
              </a:rPr>
              <a:t>の知識エリアに対する要素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315277" y="22416863"/>
            <a:ext cx="8571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j-ea"/>
                <a:ea typeface="+mj-ea"/>
              </a:rPr>
              <a:t>プロジェクトマネジメントを学習するとい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う目的に対して、必要であると考えられる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知識エリアの要素は黒○で囲んだ部分だと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考えた。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そのため黒い部分の知識エリアを今回の制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作</a:t>
            </a:r>
            <a:r>
              <a:rPr lang="ja-JP" altLang="en-US" sz="3600" dirty="0" smtClean="0">
                <a:latin typeface="+mj-ea"/>
                <a:ea typeface="+mj-ea"/>
              </a:rPr>
              <a:t>付け足していこうと考える</a:t>
            </a:r>
            <a:r>
              <a:rPr lang="ja-JP" altLang="en-US" sz="3600" dirty="0">
                <a:latin typeface="+mj-ea"/>
                <a:ea typeface="+mj-ea"/>
              </a:rPr>
              <a:t>。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315277" y="20108539"/>
            <a:ext cx="8329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j-ea"/>
                <a:ea typeface="+mj-ea"/>
              </a:rPr>
              <a:t>比較的ドミニオンとカタンが多くの要素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を含んでいると考えたため、ドミニオンを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ベースとしたゲーム制作が現実的であると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考えた。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315277" y="25833183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さらにゲームデザインに関する書籍を読み</a:t>
            </a:r>
            <a:r>
              <a:rPr lang="ja-JP" altLang="en-US" sz="3600" dirty="0" smtClean="0">
                <a:latin typeface="+mj-ea"/>
                <a:ea typeface="+mj-ea"/>
              </a:rPr>
              <a:t>、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ゲームデザイン</a:t>
            </a:r>
            <a:r>
              <a:rPr lang="ja-JP" altLang="en-US" sz="3600" dirty="0">
                <a:latin typeface="+mj-ea"/>
                <a:ea typeface="+mj-ea"/>
              </a:rPr>
              <a:t>に関する知識を身に</a:t>
            </a:r>
            <a:r>
              <a:rPr lang="ja-JP" altLang="en-US" sz="3600" dirty="0" smtClean="0">
                <a:latin typeface="+mj-ea"/>
                <a:ea typeface="+mj-ea"/>
              </a:rPr>
              <a:t>付ける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ことに</a:t>
            </a:r>
            <a:r>
              <a:rPr lang="ja-JP" altLang="en-US" sz="3600" dirty="0">
                <a:latin typeface="+mj-ea"/>
                <a:ea typeface="+mj-ea"/>
              </a:rPr>
              <a:t>した。</a:t>
            </a: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900312" y="24573035"/>
            <a:ext cx="14041560" cy="302433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59948" y="561466"/>
            <a:ext cx="16345816" cy="1584176"/>
          </a:xfrm>
          <a:prstGeom prst="rect">
            <a:avLst/>
          </a:prstGeom>
          <a:solidFill>
            <a:srgbClr val="F1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6572" y="13945468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Adobe Heiti Std R" pitchFamily="34" charset="-128"/>
                <a:ea typeface="Adobe Heiti Std R" pitchFamily="34" charset="-128"/>
              </a:rPr>
              <a:t>3.</a:t>
            </a:r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これからについて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67010"/>
              </p:ext>
            </p:extLst>
          </p:nvPr>
        </p:nvGraphicFramePr>
        <p:xfrm>
          <a:off x="1188344" y="16580147"/>
          <a:ext cx="18650073" cy="6048670"/>
        </p:xfrm>
        <a:graphic>
          <a:graphicData uri="http://schemas.openxmlformats.org/drawingml/2006/table">
            <a:tbl>
              <a:tblPr firstRow="1" firstCol="1" bandRow="1"/>
              <a:tblGrid>
                <a:gridCol w="6215263"/>
                <a:gridCol w="6217405"/>
                <a:gridCol w="6217405"/>
              </a:tblGrid>
              <a:tr h="9927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α版作成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基本仕様等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発表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ポスター作成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14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β版発表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制作の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WBS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en-US" altLang="ja-JP" sz="2400" kern="100" dirty="0" smtClean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ガントチャート作成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ゲームバランス調整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ゲーム制作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ゲームに使うカード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等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26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完成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88344" y="15428019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大まかな制作スケジュール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2052" name="Picture 4" descr="C:\Users\akamatsu\Desktop\K0000416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820">
            <a:off x="15135744" y="24361208"/>
            <a:ext cx="2722178" cy="56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kamatsu\Desktop\mgban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960" y="2484530"/>
            <a:ext cx="4327636" cy="30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86371" y="1063551"/>
            <a:ext cx="1529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マネジメントゲーム・・・従業員の教育を目的として開発された経営シュミレーションゲーム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爆発 1 15"/>
          <p:cNvSpPr/>
          <p:nvPr/>
        </p:nvSpPr>
        <p:spPr>
          <a:xfrm rot="21055876">
            <a:off x="8865830" y="3793577"/>
            <a:ext cx="6978071" cy="2404757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マネジメントゲームに面白さ</a:t>
            </a:r>
            <a:endParaRPr lang="en-US" altLang="ja-JP" sz="18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kumimoji="1" lang="ja-JP" altLang="en-US" sz="1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を</a:t>
            </a:r>
            <a:endParaRPr kumimoji="1" lang="en-US" altLang="ja-JP" sz="18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ja-JP" altLang="en-US" sz="1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追加すればいいのではないか？</a:t>
            </a:r>
            <a:endParaRPr kumimoji="1" lang="ja-JP" altLang="en-US" sz="18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7" name="雲形吹き出し 16"/>
          <p:cNvSpPr/>
          <p:nvPr/>
        </p:nvSpPr>
        <p:spPr>
          <a:xfrm>
            <a:off x="5796470" y="2422474"/>
            <a:ext cx="5886847" cy="2049129"/>
          </a:xfrm>
          <a:prstGeom prst="cloudCallout">
            <a:avLst>
              <a:gd name="adj1" fmla="val -63041"/>
              <a:gd name="adj2" fmla="val 33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ちょっと面白くなさそだなぁ・・・</a:t>
            </a:r>
            <a:endParaRPr kumimoji="1" lang="en-US" altLang="ja-JP" sz="20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固そうなイメージもある・・</a:t>
            </a:r>
            <a:r>
              <a:rPr lang="ja-JP" altLang="en-US" sz="2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・</a:t>
            </a:r>
            <a:endParaRPr kumimoji="1" lang="ja-JP" altLang="en-US" sz="28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88344" y="25653155"/>
            <a:ext cx="1415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Adobe Fan Heiti Std B" pitchFamily="34" charset="-128"/>
                <a:ea typeface="Adobe Fan Heiti Std B" pitchFamily="34" charset="-128"/>
              </a:rPr>
              <a:t>来年度から制作したゲームのデジタル化を予定</a:t>
            </a:r>
            <a:endParaRPr kumimoji="1" lang="ja-JP" altLang="en-US" sz="4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6776" y="7669207"/>
            <a:ext cx="1195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面白いゲームを作るためにゲームデザインについて学ぼう！！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7" name="Picture 2" descr="C:\Users\akamatsu\Desktop\困った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7" y="2454863"/>
            <a:ext cx="3679206" cy="233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矢印 7"/>
          <p:cNvSpPr/>
          <p:nvPr/>
        </p:nvSpPr>
        <p:spPr>
          <a:xfrm>
            <a:off x="9146038" y="6427019"/>
            <a:ext cx="3173633" cy="1152128"/>
          </a:xfrm>
          <a:prstGeom prst="down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9933"/>
              </a:solidFill>
            </a:endParaRPr>
          </a:p>
        </p:txBody>
      </p:sp>
      <p:pic>
        <p:nvPicPr>
          <p:cNvPr id="9" name="Picture 3" descr="C:\Users\akamatsu\Desktop\41rXBmgxrsL._AA3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67" y="8292012"/>
            <a:ext cx="2426821" cy="24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amatsu\Desktop\41n7F4jqHAL._SS4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895" y="11287501"/>
            <a:ext cx="2340509" cy="234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961462" y="8628259"/>
            <a:ext cx="10369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「ルールズ・オブ・プレイ」</a:t>
            </a:r>
            <a:endParaRPr kumimoji="1"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と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「</a:t>
            </a:r>
            <a:r>
              <a:rPr lang="ja-JP" altLang="en-US" sz="3600" dirty="0">
                <a:latin typeface="Adobe Fan Heiti Std B" pitchFamily="34" charset="-128"/>
                <a:ea typeface="Adobe Fan Heiti Std B" pitchFamily="34" charset="-128"/>
              </a:rPr>
              <a:t>「レベルアップ」の</a:t>
            </a:r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ゲームデザイン」</a:t>
            </a:r>
            <a:endParaRPr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523163" y="9182256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からゲームデザインについて学ぶ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84688" y="11379736"/>
            <a:ext cx="5519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・ゲームに関する面白さとは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・ゲーム全体のバランス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3415444" y="10971056"/>
            <a:ext cx="6650441" cy="2387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354865" y="11564402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・ユーザーの属性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・ゲームの目的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1206585" y="11012140"/>
            <a:ext cx="6307489" cy="2387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221</TotalTime>
  <Words>298</Words>
  <Application>Microsoft Office PowerPoint</Application>
  <PresentationFormat>ユーザー設定</PresentationFormat>
  <Paragraphs>66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akamatsu</cp:lastModifiedBy>
  <cp:revision>22</cp:revision>
  <dcterms:created xsi:type="dcterms:W3CDTF">2012-09-17T17:26:59Z</dcterms:created>
  <dcterms:modified xsi:type="dcterms:W3CDTF">2013-12-11T04:02:59Z</dcterms:modified>
</cp:coreProperties>
</file>