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2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16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E3F5-EFD4-4BA4-A084-F15E8394962A}" type="datetimeFigureOut">
              <a:rPr kumimoji="1" lang="ja-JP" altLang="en-US" smtClean="0"/>
              <a:t>2013/12/24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504" y="5373216"/>
            <a:ext cx="11521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331640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555776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779912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004048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544522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1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3648" y="544522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2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3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1920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4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6056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5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9512" y="188640"/>
            <a:ext cx="5544616" cy="33843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1552" y="2141029"/>
            <a:ext cx="1286031" cy="989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580096" y="2172530"/>
            <a:ext cx="1263712" cy="989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951820" y="2280915"/>
            <a:ext cx="1404156" cy="989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434994" y="2414551"/>
            <a:ext cx="1034214" cy="7475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9356" y="2556784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29015" y="2567055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76753" y="2578633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240661" y="2556784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09205" y="2546900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613175" y="2569418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051720" y="2617618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283161" y="2622554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535580" y="2635835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826210" y="2589909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050346" y="2668961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539457" y="2717045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779912" y="2759591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4067944" y="2693451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275856" y="2726465"/>
            <a:ext cx="162987" cy="158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790073" y="2745793"/>
            <a:ext cx="213975" cy="15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499992" y="2748013"/>
            <a:ext cx="213975" cy="15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5076056" y="2759591"/>
            <a:ext cx="213975" cy="15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17248" y="885922"/>
            <a:ext cx="3024336" cy="2687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EVM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917248" y="188640"/>
            <a:ext cx="3024336" cy="606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経過</a:t>
            </a:r>
            <a:r>
              <a:rPr lang="ja-JP" altLang="en-US" dirty="0"/>
              <a:t>ターン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5917200" y="3811234"/>
            <a:ext cx="3024384" cy="625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都市解放</a:t>
            </a:r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5917200" y="4531314"/>
            <a:ext cx="3024384" cy="625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都市修復</a:t>
            </a:r>
            <a:endParaRPr kumimoji="1" lang="ja-JP" altLang="en-US" sz="28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3645024"/>
            <a:ext cx="554461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メッセージボックス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300192" y="5373216"/>
            <a:ext cx="2641392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意思決定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 smtClean="0"/>
              <a:t>リスク対策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人員追加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人員強化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8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9</cp:revision>
  <dcterms:created xsi:type="dcterms:W3CDTF">2013-12-02T05:36:49Z</dcterms:created>
  <dcterms:modified xsi:type="dcterms:W3CDTF">2013-12-24T08:24:50Z</dcterms:modified>
</cp:coreProperties>
</file>