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8" r:id="rId2"/>
  </p:sldIdLst>
  <p:sldSz cx="21386800" cy="30279975"/>
  <p:notesSz cx="6858000" cy="9144000"/>
  <p:defaultTextStyle>
    <a:defPPr>
      <a:defRPr lang="ja-JP"/>
    </a:defPPr>
    <a:lvl1pPr marL="0" algn="l" defTabSz="1658716" rtl="0" eaLnBrk="1" latinLnBrk="0" hangingPunct="1">
      <a:defRPr kumimoji="1" sz="3300" kern="1200">
        <a:solidFill>
          <a:schemeClr val="tx1"/>
        </a:solidFill>
        <a:latin typeface="+mn-lt"/>
        <a:ea typeface="+mn-ea"/>
        <a:cs typeface="+mn-cs"/>
      </a:defRPr>
    </a:lvl1pPr>
    <a:lvl2pPr marL="829359" algn="l" defTabSz="1658716" rtl="0" eaLnBrk="1" latinLnBrk="0" hangingPunct="1">
      <a:defRPr kumimoji="1" sz="3300" kern="1200">
        <a:solidFill>
          <a:schemeClr val="tx1"/>
        </a:solidFill>
        <a:latin typeface="+mn-lt"/>
        <a:ea typeface="+mn-ea"/>
        <a:cs typeface="+mn-cs"/>
      </a:defRPr>
    </a:lvl2pPr>
    <a:lvl3pPr marL="1658716" algn="l" defTabSz="1658716" rtl="0" eaLnBrk="1" latinLnBrk="0" hangingPunct="1">
      <a:defRPr kumimoji="1" sz="3300" kern="1200">
        <a:solidFill>
          <a:schemeClr val="tx1"/>
        </a:solidFill>
        <a:latin typeface="+mn-lt"/>
        <a:ea typeface="+mn-ea"/>
        <a:cs typeface="+mn-cs"/>
      </a:defRPr>
    </a:lvl3pPr>
    <a:lvl4pPr marL="2488075" algn="l" defTabSz="1658716" rtl="0" eaLnBrk="1" latinLnBrk="0" hangingPunct="1">
      <a:defRPr kumimoji="1" sz="3300" kern="1200">
        <a:solidFill>
          <a:schemeClr val="tx1"/>
        </a:solidFill>
        <a:latin typeface="+mn-lt"/>
        <a:ea typeface="+mn-ea"/>
        <a:cs typeface="+mn-cs"/>
      </a:defRPr>
    </a:lvl4pPr>
    <a:lvl5pPr marL="3317434" algn="l" defTabSz="1658716" rtl="0" eaLnBrk="1" latinLnBrk="0" hangingPunct="1">
      <a:defRPr kumimoji="1" sz="3300" kern="1200">
        <a:solidFill>
          <a:schemeClr val="tx1"/>
        </a:solidFill>
        <a:latin typeface="+mn-lt"/>
        <a:ea typeface="+mn-ea"/>
        <a:cs typeface="+mn-cs"/>
      </a:defRPr>
    </a:lvl5pPr>
    <a:lvl6pPr marL="4146791" algn="l" defTabSz="1658716" rtl="0" eaLnBrk="1" latinLnBrk="0" hangingPunct="1">
      <a:defRPr kumimoji="1" sz="3300" kern="1200">
        <a:solidFill>
          <a:schemeClr val="tx1"/>
        </a:solidFill>
        <a:latin typeface="+mn-lt"/>
        <a:ea typeface="+mn-ea"/>
        <a:cs typeface="+mn-cs"/>
      </a:defRPr>
    </a:lvl6pPr>
    <a:lvl7pPr marL="4976150" algn="l" defTabSz="1658716" rtl="0" eaLnBrk="1" latinLnBrk="0" hangingPunct="1">
      <a:defRPr kumimoji="1" sz="3300" kern="1200">
        <a:solidFill>
          <a:schemeClr val="tx1"/>
        </a:solidFill>
        <a:latin typeface="+mn-lt"/>
        <a:ea typeface="+mn-ea"/>
        <a:cs typeface="+mn-cs"/>
      </a:defRPr>
    </a:lvl7pPr>
    <a:lvl8pPr marL="5805507" algn="l" defTabSz="1658716" rtl="0" eaLnBrk="1" latinLnBrk="0" hangingPunct="1">
      <a:defRPr kumimoji="1" sz="3300" kern="1200">
        <a:solidFill>
          <a:schemeClr val="tx1"/>
        </a:solidFill>
        <a:latin typeface="+mn-lt"/>
        <a:ea typeface="+mn-ea"/>
        <a:cs typeface="+mn-cs"/>
      </a:defRPr>
    </a:lvl8pPr>
    <a:lvl9pPr marL="6634866" algn="l" defTabSz="1658716" rtl="0" eaLnBrk="1" latinLnBrk="0" hangingPunct="1">
      <a:defRPr kumimoji="1" sz="33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30" d="100"/>
          <a:sy n="30" d="100"/>
        </p:scale>
        <p:origin x="-1362" y="1908"/>
      </p:cViewPr>
      <p:guideLst>
        <p:guide orient="horz" pos="9537"/>
        <p:guide pos="673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604010" y="9406429"/>
            <a:ext cx="18178780" cy="6490569"/>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3208020" y="17158652"/>
            <a:ext cx="14970760" cy="7738216"/>
          </a:xfrm>
        </p:spPr>
        <p:txBody>
          <a:bodyPr/>
          <a:lstStyle>
            <a:lvl1pPr marL="0" indent="0" algn="ctr">
              <a:buNone/>
              <a:defRPr>
                <a:solidFill>
                  <a:schemeClr val="tx1">
                    <a:tint val="75000"/>
                  </a:schemeClr>
                </a:solidFill>
              </a:defRPr>
            </a:lvl1pPr>
            <a:lvl2pPr marL="1475949" indent="0" algn="ctr">
              <a:buNone/>
              <a:defRPr>
                <a:solidFill>
                  <a:schemeClr val="tx1">
                    <a:tint val="75000"/>
                  </a:schemeClr>
                </a:solidFill>
              </a:defRPr>
            </a:lvl2pPr>
            <a:lvl3pPr marL="2951897" indent="0" algn="ctr">
              <a:buNone/>
              <a:defRPr>
                <a:solidFill>
                  <a:schemeClr val="tx1">
                    <a:tint val="75000"/>
                  </a:schemeClr>
                </a:solidFill>
              </a:defRPr>
            </a:lvl3pPr>
            <a:lvl4pPr marL="4427852" indent="0" algn="ctr">
              <a:buNone/>
              <a:defRPr>
                <a:solidFill>
                  <a:schemeClr val="tx1">
                    <a:tint val="75000"/>
                  </a:schemeClr>
                </a:solidFill>
              </a:defRPr>
            </a:lvl4pPr>
            <a:lvl5pPr marL="5903801" indent="0" algn="ctr">
              <a:buNone/>
              <a:defRPr>
                <a:solidFill>
                  <a:schemeClr val="tx1">
                    <a:tint val="75000"/>
                  </a:schemeClr>
                </a:solidFill>
              </a:defRPr>
            </a:lvl5pPr>
            <a:lvl6pPr marL="7379749" indent="0" algn="ctr">
              <a:buNone/>
              <a:defRPr>
                <a:solidFill>
                  <a:schemeClr val="tx1">
                    <a:tint val="75000"/>
                  </a:schemeClr>
                </a:solidFill>
              </a:defRPr>
            </a:lvl6pPr>
            <a:lvl7pPr marL="8855704" indent="0" algn="ctr">
              <a:buNone/>
              <a:defRPr>
                <a:solidFill>
                  <a:schemeClr val="tx1">
                    <a:tint val="75000"/>
                  </a:schemeClr>
                </a:solidFill>
              </a:defRPr>
            </a:lvl7pPr>
            <a:lvl8pPr marL="10331653" indent="0" algn="ctr">
              <a:buNone/>
              <a:defRPr>
                <a:solidFill>
                  <a:schemeClr val="tx1">
                    <a:tint val="75000"/>
                  </a:schemeClr>
                </a:solidFill>
              </a:defRPr>
            </a:lvl8pPr>
            <a:lvl9pPr marL="11807601"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4D7C5F46-0C4F-49B7-B018-34633777EF9A}" type="datetimeFigureOut">
              <a:rPr kumimoji="1" lang="ja-JP" altLang="en-US" smtClean="0"/>
              <a:t>2014/10/16</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23A7EF35-3C66-42A0-A98E-4B0CCB913601}" type="slidenum">
              <a:rPr kumimoji="1" lang="ja-JP" altLang="en-US" smtClean="0"/>
              <a:t>‹#›</a:t>
            </a:fld>
            <a:endParaRPr kumimoji="1" lang="ja-JP" altLang="en-US" dirty="0"/>
          </a:p>
        </p:txBody>
      </p:sp>
    </p:spTree>
    <p:extLst>
      <p:ext uri="{BB962C8B-B14F-4D97-AF65-F5344CB8AC3E}">
        <p14:creationId xmlns:p14="http://schemas.microsoft.com/office/powerpoint/2010/main" val="2021045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D7C5F46-0C4F-49B7-B018-34633777EF9A}" type="datetimeFigureOut">
              <a:rPr kumimoji="1" lang="ja-JP" altLang="en-US" smtClean="0"/>
              <a:t>2014/10/16</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23A7EF35-3C66-42A0-A98E-4B0CCB913601}" type="slidenum">
              <a:rPr kumimoji="1" lang="ja-JP" altLang="en-US" smtClean="0"/>
              <a:t>‹#›</a:t>
            </a:fld>
            <a:endParaRPr kumimoji="1" lang="ja-JP" altLang="en-US" dirty="0"/>
          </a:p>
        </p:txBody>
      </p:sp>
    </p:spTree>
    <p:extLst>
      <p:ext uri="{BB962C8B-B14F-4D97-AF65-F5344CB8AC3E}">
        <p14:creationId xmlns:p14="http://schemas.microsoft.com/office/powerpoint/2010/main" val="3622691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15505430" y="1212605"/>
            <a:ext cx="4812030" cy="2583610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1069340" y="1212605"/>
            <a:ext cx="14079643" cy="2583610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D7C5F46-0C4F-49B7-B018-34633777EF9A}" type="datetimeFigureOut">
              <a:rPr kumimoji="1" lang="ja-JP" altLang="en-US" smtClean="0"/>
              <a:t>2014/10/16</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23A7EF35-3C66-42A0-A98E-4B0CCB913601}" type="slidenum">
              <a:rPr kumimoji="1" lang="ja-JP" altLang="en-US" smtClean="0"/>
              <a:t>‹#›</a:t>
            </a:fld>
            <a:endParaRPr kumimoji="1" lang="ja-JP" altLang="en-US" dirty="0"/>
          </a:p>
        </p:txBody>
      </p:sp>
    </p:spTree>
    <p:extLst>
      <p:ext uri="{BB962C8B-B14F-4D97-AF65-F5344CB8AC3E}">
        <p14:creationId xmlns:p14="http://schemas.microsoft.com/office/powerpoint/2010/main" val="338445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D7C5F46-0C4F-49B7-B018-34633777EF9A}" type="datetimeFigureOut">
              <a:rPr kumimoji="1" lang="ja-JP" altLang="en-US" smtClean="0"/>
              <a:t>2014/10/16</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23A7EF35-3C66-42A0-A98E-4B0CCB913601}" type="slidenum">
              <a:rPr kumimoji="1" lang="ja-JP" altLang="en-US" smtClean="0"/>
              <a:t>‹#›</a:t>
            </a:fld>
            <a:endParaRPr kumimoji="1" lang="ja-JP" altLang="en-US" dirty="0"/>
          </a:p>
        </p:txBody>
      </p:sp>
    </p:spTree>
    <p:extLst>
      <p:ext uri="{BB962C8B-B14F-4D97-AF65-F5344CB8AC3E}">
        <p14:creationId xmlns:p14="http://schemas.microsoft.com/office/powerpoint/2010/main" val="257758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689410" y="19457699"/>
            <a:ext cx="18178780" cy="6013939"/>
          </a:xfrm>
        </p:spPr>
        <p:txBody>
          <a:bodyPr anchor="t"/>
          <a:lstStyle>
            <a:lvl1pPr algn="l">
              <a:defRPr sz="129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689410" y="12833952"/>
            <a:ext cx="18178780" cy="6623742"/>
          </a:xfrm>
        </p:spPr>
        <p:txBody>
          <a:bodyPr anchor="b"/>
          <a:lstStyle>
            <a:lvl1pPr marL="0" indent="0">
              <a:buNone/>
              <a:defRPr sz="6500">
                <a:solidFill>
                  <a:schemeClr val="tx1">
                    <a:tint val="75000"/>
                  </a:schemeClr>
                </a:solidFill>
              </a:defRPr>
            </a:lvl1pPr>
            <a:lvl2pPr marL="1475949" indent="0">
              <a:buNone/>
              <a:defRPr sz="5800">
                <a:solidFill>
                  <a:schemeClr val="tx1">
                    <a:tint val="75000"/>
                  </a:schemeClr>
                </a:solidFill>
              </a:defRPr>
            </a:lvl2pPr>
            <a:lvl3pPr marL="2951897" indent="0">
              <a:buNone/>
              <a:defRPr sz="5200">
                <a:solidFill>
                  <a:schemeClr val="tx1">
                    <a:tint val="75000"/>
                  </a:schemeClr>
                </a:solidFill>
              </a:defRPr>
            </a:lvl3pPr>
            <a:lvl4pPr marL="4427852" indent="0">
              <a:buNone/>
              <a:defRPr sz="4500">
                <a:solidFill>
                  <a:schemeClr val="tx1">
                    <a:tint val="75000"/>
                  </a:schemeClr>
                </a:solidFill>
              </a:defRPr>
            </a:lvl4pPr>
            <a:lvl5pPr marL="5903801" indent="0">
              <a:buNone/>
              <a:defRPr sz="4500">
                <a:solidFill>
                  <a:schemeClr val="tx1">
                    <a:tint val="75000"/>
                  </a:schemeClr>
                </a:solidFill>
              </a:defRPr>
            </a:lvl5pPr>
            <a:lvl6pPr marL="7379749" indent="0">
              <a:buNone/>
              <a:defRPr sz="4500">
                <a:solidFill>
                  <a:schemeClr val="tx1">
                    <a:tint val="75000"/>
                  </a:schemeClr>
                </a:solidFill>
              </a:defRPr>
            </a:lvl6pPr>
            <a:lvl7pPr marL="8855704" indent="0">
              <a:buNone/>
              <a:defRPr sz="4500">
                <a:solidFill>
                  <a:schemeClr val="tx1">
                    <a:tint val="75000"/>
                  </a:schemeClr>
                </a:solidFill>
              </a:defRPr>
            </a:lvl7pPr>
            <a:lvl8pPr marL="10331653" indent="0">
              <a:buNone/>
              <a:defRPr sz="4500">
                <a:solidFill>
                  <a:schemeClr val="tx1">
                    <a:tint val="75000"/>
                  </a:schemeClr>
                </a:solidFill>
              </a:defRPr>
            </a:lvl8pPr>
            <a:lvl9pPr marL="11807601" indent="0">
              <a:buNone/>
              <a:defRPr sz="45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4D7C5F46-0C4F-49B7-B018-34633777EF9A}" type="datetimeFigureOut">
              <a:rPr kumimoji="1" lang="ja-JP" altLang="en-US" smtClean="0"/>
              <a:t>2014/10/16</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23A7EF35-3C66-42A0-A98E-4B0CCB913601}" type="slidenum">
              <a:rPr kumimoji="1" lang="ja-JP" altLang="en-US" smtClean="0"/>
              <a:t>‹#›</a:t>
            </a:fld>
            <a:endParaRPr kumimoji="1" lang="ja-JP" altLang="en-US" dirty="0"/>
          </a:p>
        </p:txBody>
      </p:sp>
    </p:spTree>
    <p:extLst>
      <p:ext uri="{BB962C8B-B14F-4D97-AF65-F5344CB8AC3E}">
        <p14:creationId xmlns:p14="http://schemas.microsoft.com/office/powerpoint/2010/main" val="3970229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1069340" y="7065334"/>
            <a:ext cx="9445837" cy="19983384"/>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10871623" y="7065334"/>
            <a:ext cx="9445837" cy="19983384"/>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4D7C5F46-0C4F-49B7-B018-34633777EF9A}" type="datetimeFigureOut">
              <a:rPr kumimoji="1" lang="ja-JP" altLang="en-US" smtClean="0"/>
              <a:t>2014/10/16</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23A7EF35-3C66-42A0-A98E-4B0CCB913601}" type="slidenum">
              <a:rPr kumimoji="1" lang="ja-JP" altLang="en-US" smtClean="0"/>
              <a:t>‹#›</a:t>
            </a:fld>
            <a:endParaRPr kumimoji="1" lang="ja-JP" altLang="en-US" dirty="0"/>
          </a:p>
        </p:txBody>
      </p:sp>
    </p:spTree>
    <p:extLst>
      <p:ext uri="{BB962C8B-B14F-4D97-AF65-F5344CB8AC3E}">
        <p14:creationId xmlns:p14="http://schemas.microsoft.com/office/powerpoint/2010/main" val="713614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069340" y="6777950"/>
            <a:ext cx="9449551" cy="2824727"/>
          </a:xfrm>
        </p:spPr>
        <p:txBody>
          <a:bodyPr anchor="b"/>
          <a:lstStyle>
            <a:lvl1pPr marL="0" indent="0">
              <a:buNone/>
              <a:defRPr sz="7700" b="1"/>
            </a:lvl1pPr>
            <a:lvl2pPr marL="1475949" indent="0">
              <a:buNone/>
              <a:defRPr sz="6500" b="1"/>
            </a:lvl2pPr>
            <a:lvl3pPr marL="2951897" indent="0">
              <a:buNone/>
              <a:defRPr sz="5800" b="1"/>
            </a:lvl3pPr>
            <a:lvl4pPr marL="4427852" indent="0">
              <a:buNone/>
              <a:defRPr sz="5200" b="1"/>
            </a:lvl4pPr>
            <a:lvl5pPr marL="5903801" indent="0">
              <a:buNone/>
              <a:defRPr sz="5200" b="1"/>
            </a:lvl5pPr>
            <a:lvl6pPr marL="7379749" indent="0">
              <a:buNone/>
              <a:defRPr sz="5200" b="1"/>
            </a:lvl6pPr>
            <a:lvl7pPr marL="8855704" indent="0">
              <a:buNone/>
              <a:defRPr sz="5200" b="1"/>
            </a:lvl7pPr>
            <a:lvl8pPr marL="10331653" indent="0">
              <a:buNone/>
              <a:defRPr sz="5200" b="1"/>
            </a:lvl8pPr>
            <a:lvl9pPr marL="11807601" indent="0">
              <a:buNone/>
              <a:defRPr sz="5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1069340" y="9602677"/>
            <a:ext cx="9449551" cy="17446034"/>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10864203" y="6777950"/>
            <a:ext cx="9453263" cy="2824727"/>
          </a:xfrm>
        </p:spPr>
        <p:txBody>
          <a:bodyPr anchor="b"/>
          <a:lstStyle>
            <a:lvl1pPr marL="0" indent="0">
              <a:buNone/>
              <a:defRPr sz="7700" b="1"/>
            </a:lvl1pPr>
            <a:lvl2pPr marL="1475949" indent="0">
              <a:buNone/>
              <a:defRPr sz="6500" b="1"/>
            </a:lvl2pPr>
            <a:lvl3pPr marL="2951897" indent="0">
              <a:buNone/>
              <a:defRPr sz="5800" b="1"/>
            </a:lvl3pPr>
            <a:lvl4pPr marL="4427852" indent="0">
              <a:buNone/>
              <a:defRPr sz="5200" b="1"/>
            </a:lvl4pPr>
            <a:lvl5pPr marL="5903801" indent="0">
              <a:buNone/>
              <a:defRPr sz="5200" b="1"/>
            </a:lvl5pPr>
            <a:lvl6pPr marL="7379749" indent="0">
              <a:buNone/>
              <a:defRPr sz="5200" b="1"/>
            </a:lvl6pPr>
            <a:lvl7pPr marL="8855704" indent="0">
              <a:buNone/>
              <a:defRPr sz="5200" b="1"/>
            </a:lvl7pPr>
            <a:lvl8pPr marL="10331653" indent="0">
              <a:buNone/>
              <a:defRPr sz="5200" b="1"/>
            </a:lvl8pPr>
            <a:lvl9pPr marL="11807601" indent="0">
              <a:buNone/>
              <a:defRPr sz="5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10864203" y="9602677"/>
            <a:ext cx="9453263" cy="17446034"/>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4D7C5F46-0C4F-49B7-B018-34633777EF9A}" type="datetimeFigureOut">
              <a:rPr kumimoji="1" lang="ja-JP" altLang="en-US" smtClean="0"/>
              <a:t>2014/10/16</a:t>
            </a:fld>
            <a:endParaRPr kumimoji="1" lang="ja-JP" altLang="en-US" dirty="0"/>
          </a:p>
        </p:txBody>
      </p:sp>
      <p:sp>
        <p:nvSpPr>
          <p:cNvPr id="8" name="フッター プレースホルダー 7"/>
          <p:cNvSpPr>
            <a:spLocks noGrp="1"/>
          </p:cNvSpPr>
          <p:nvPr>
            <p:ph type="ftr" sz="quarter" idx="11"/>
          </p:nvPr>
        </p:nvSpPr>
        <p:spPr/>
        <p:txBody>
          <a:bodyPr/>
          <a:lstStyle/>
          <a:p>
            <a:endParaRPr kumimoji="1" lang="ja-JP" altLang="en-US" dirty="0"/>
          </a:p>
        </p:txBody>
      </p:sp>
      <p:sp>
        <p:nvSpPr>
          <p:cNvPr id="9" name="スライド番号プレースホルダー 8"/>
          <p:cNvSpPr>
            <a:spLocks noGrp="1"/>
          </p:cNvSpPr>
          <p:nvPr>
            <p:ph type="sldNum" sz="quarter" idx="12"/>
          </p:nvPr>
        </p:nvSpPr>
        <p:spPr/>
        <p:txBody>
          <a:bodyPr/>
          <a:lstStyle/>
          <a:p>
            <a:fld id="{23A7EF35-3C66-42A0-A98E-4B0CCB913601}" type="slidenum">
              <a:rPr kumimoji="1" lang="ja-JP" altLang="en-US" smtClean="0"/>
              <a:t>‹#›</a:t>
            </a:fld>
            <a:endParaRPr kumimoji="1" lang="ja-JP" altLang="en-US" dirty="0"/>
          </a:p>
        </p:txBody>
      </p:sp>
    </p:spTree>
    <p:extLst>
      <p:ext uri="{BB962C8B-B14F-4D97-AF65-F5344CB8AC3E}">
        <p14:creationId xmlns:p14="http://schemas.microsoft.com/office/powerpoint/2010/main" val="965974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4D7C5F46-0C4F-49B7-B018-34633777EF9A}" type="datetimeFigureOut">
              <a:rPr kumimoji="1" lang="ja-JP" altLang="en-US" smtClean="0"/>
              <a:t>2014/10/16</a:t>
            </a:fld>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dirty="0"/>
          </a:p>
        </p:txBody>
      </p:sp>
      <p:sp>
        <p:nvSpPr>
          <p:cNvPr id="5" name="スライド番号プレースホルダー 4"/>
          <p:cNvSpPr>
            <a:spLocks noGrp="1"/>
          </p:cNvSpPr>
          <p:nvPr>
            <p:ph type="sldNum" sz="quarter" idx="12"/>
          </p:nvPr>
        </p:nvSpPr>
        <p:spPr/>
        <p:txBody>
          <a:bodyPr/>
          <a:lstStyle/>
          <a:p>
            <a:fld id="{23A7EF35-3C66-42A0-A98E-4B0CCB913601}" type="slidenum">
              <a:rPr kumimoji="1" lang="ja-JP" altLang="en-US" smtClean="0"/>
              <a:t>‹#›</a:t>
            </a:fld>
            <a:endParaRPr kumimoji="1" lang="ja-JP" altLang="en-US" dirty="0"/>
          </a:p>
        </p:txBody>
      </p:sp>
    </p:spTree>
    <p:extLst>
      <p:ext uri="{BB962C8B-B14F-4D97-AF65-F5344CB8AC3E}">
        <p14:creationId xmlns:p14="http://schemas.microsoft.com/office/powerpoint/2010/main" val="1544472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4D7C5F46-0C4F-49B7-B018-34633777EF9A}" type="datetimeFigureOut">
              <a:rPr kumimoji="1" lang="ja-JP" altLang="en-US" smtClean="0"/>
              <a:t>2014/10/16</a:t>
            </a:fld>
            <a:endParaRPr kumimoji="1" lang="ja-JP" altLang="en-US" dirty="0"/>
          </a:p>
        </p:txBody>
      </p:sp>
      <p:sp>
        <p:nvSpPr>
          <p:cNvPr id="3" name="フッター プレースホルダー 2"/>
          <p:cNvSpPr>
            <a:spLocks noGrp="1"/>
          </p:cNvSpPr>
          <p:nvPr>
            <p:ph type="ftr" sz="quarter" idx="1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23A7EF35-3C66-42A0-A98E-4B0CCB913601}" type="slidenum">
              <a:rPr kumimoji="1" lang="ja-JP" altLang="en-US" smtClean="0"/>
              <a:t>‹#›</a:t>
            </a:fld>
            <a:endParaRPr kumimoji="1" lang="ja-JP" altLang="en-US" dirty="0"/>
          </a:p>
        </p:txBody>
      </p:sp>
    </p:spTree>
    <p:extLst>
      <p:ext uri="{BB962C8B-B14F-4D97-AF65-F5344CB8AC3E}">
        <p14:creationId xmlns:p14="http://schemas.microsoft.com/office/powerpoint/2010/main" val="502476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069341" y="1205591"/>
            <a:ext cx="7036110" cy="5130774"/>
          </a:xfrm>
        </p:spPr>
        <p:txBody>
          <a:bodyPr anchor="b"/>
          <a:lstStyle>
            <a:lvl1pPr algn="l">
              <a:defRPr sz="65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8361645" y="1205598"/>
            <a:ext cx="11955815" cy="25843120"/>
          </a:xfrm>
        </p:spPr>
        <p:txBody>
          <a:bodyPr/>
          <a:lstStyle>
            <a:lvl1pPr>
              <a:defRPr sz="10300"/>
            </a:lvl1pPr>
            <a:lvl2pPr>
              <a:defRPr sz="9000"/>
            </a:lvl2pPr>
            <a:lvl3pPr>
              <a:defRPr sz="7700"/>
            </a:lvl3pPr>
            <a:lvl4pPr>
              <a:defRPr sz="6500"/>
            </a:lvl4pPr>
            <a:lvl5pPr>
              <a:defRPr sz="6500"/>
            </a:lvl5pPr>
            <a:lvl6pPr>
              <a:defRPr sz="6500"/>
            </a:lvl6pPr>
            <a:lvl7pPr>
              <a:defRPr sz="6500"/>
            </a:lvl7pPr>
            <a:lvl8pPr>
              <a:defRPr sz="6500"/>
            </a:lvl8pPr>
            <a:lvl9pPr>
              <a:defRPr sz="6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1069341" y="6336367"/>
            <a:ext cx="7036110" cy="20712346"/>
          </a:xfrm>
        </p:spPr>
        <p:txBody>
          <a:bodyPr/>
          <a:lstStyle>
            <a:lvl1pPr marL="0" indent="0">
              <a:buNone/>
              <a:defRPr sz="4500"/>
            </a:lvl1pPr>
            <a:lvl2pPr marL="1475949" indent="0">
              <a:buNone/>
              <a:defRPr sz="3900"/>
            </a:lvl2pPr>
            <a:lvl3pPr marL="2951897" indent="0">
              <a:buNone/>
              <a:defRPr sz="3200"/>
            </a:lvl3pPr>
            <a:lvl4pPr marL="4427852" indent="0">
              <a:buNone/>
              <a:defRPr sz="2900"/>
            </a:lvl4pPr>
            <a:lvl5pPr marL="5903801" indent="0">
              <a:buNone/>
              <a:defRPr sz="2900"/>
            </a:lvl5pPr>
            <a:lvl6pPr marL="7379749" indent="0">
              <a:buNone/>
              <a:defRPr sz="2900"/>
            </a:lvl6pPr>
            <a:lvl7pPr marL="8855704" indent="0">
              <a:buNone/>
              <a:defRPr sz="2900"/>
            </a:lvl7pPr>
            <a:lvl8pPr marL="10331653" indent="0">
              <a:buNone/>
              <a:defRPr sz="2900"/>
            </a:lvl8pPr>
            <a:lvl9pPr marL="11807601" indent="0">
              <a:buNone/>
              <a:defRPr sz="2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D7C5F46-0C4F-49B7-B018-34633777EF9A}" type="datetimeFigureOut">
              <a:rPr kumimoji="1" lang="ja-JP" altLang="en-US" smtClean="0"/>
              <a:t>2014/10/16</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23A7EF35-3C66-42A0-A98E-4B0CCB913601}" type="slidenum">
              <a:rPr kumimoji="1" lang="ja-JP" altLang="en-US" smtClean="0"/>
              <a:t>‹#›</a:t>
            </a:fld>
            <a:endParaRPr kumimoji="1" lang="ja-JP" altLang="en-US" dirty="0"/>
          </a:p>
        </p:txBody>
      </p:sp>
    </p:spTree>
    <p:extLst>
      <p:ext uri="{BB962C8B-B14F-4D97-AF65-F5344CB8AC3E}">
        <p14:creationId xmlns:p14="http://schemas.microsoft.com/office/powerpoint/2010/main" val="3983707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4191962" y="21195982"/>
            <a:ext cx="12832080" cy="2502306"/>
          </a:xfrm>
        </p:spPr>
        <p:txBody>
          <a:bodyPr anchor="b"/>
          <a:lstStyle>
            <a:lvl1pPr algn="l">
              <a:defRPr sz="65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4191962" y="2705572"/>
            <a:ext cx="12832080" cy="18167985"/>
          </a:xfrm>
        </p:spPr>
        <p:txBody>
          <a:bodyPr/>
          <a:lstStyle>
            <a:lvl1pPr marL="0" indent="0">
              <a:buNone/>
              <a:defRPr sz="10300"/>
            </a:lvl1pPr>
            <a:lvl2pPr marL="1475949" indent="0">
              <a:buNone/>
              <a:defRPr sz="9000"/>
            </a:lvl2pPr>
            <a:lvl3pPr marL="2951897" indent="0">
              <a:buNone/>
              <a:defRPr sz="7700"/>
            </a:lvl3pPr>
            <a:lvl4pPr marL="4427852" indent="0">
              <a:buNone/>
              <a:defRPr sz="6500"/>
            </a:lvl4pPr>
            <a:lvl5pPr marL="5903801" indent="0">
              <a:buNone/>
              <a:defRPr sz="6500"/>
            </a:lvl5pPr>
            <a:lvl6pPr marL="7379749" indent="0">
              <a:buNone/>
              <a:defRPr sz="6500"/>
            </a:lvl6pPr>
            <a:lvl7pPr marL="8855704" indent="0">
              <a:buNone/>
              <a:defRPr sz="6500"/>
            </a:lvl7pPr>
            <a:lvl8pPr marL="10331653" indent="0">
              <a:buNone/>
              <a:defRPr sz="6500"/>
            </a:lvl8pPr>
            <a:lvl9pPr marL="11807601" indent="0">
              <a:buNone/>
              <a:defRPr sz="6500"/>
            </a:lvl9pPr>
          </a:lstStyle>
          <a:p>
            <a:endParaRPr kumimoji="1" lang="ja-JP" altLang="en-US"/>
          </a:p>
        </p:txBody>
      </p:sp>
      <p:sp>
        <p:nvSpPr>
          <p:cNvPr id="4" name="テキスト プレースホルダー 3"/>
          <p:cNvSpPr>
            <a:spLocks noGrp="1"/>
          </p:cNvSpPr>
          <p:nvPr>
            <p:ph type="body" sz="half" idx="2"/>
          </p:nvPr>
        </p:nvSpPr>
        <p:spPr>
          <a:xfrm>
            <a:off x="4191962" y="23698288"/>
            <a:ext cx="12832080" cy="3553689"/>
          </a:xfrm>
        </p:spPr>
        <p:txBody>
          <a:bodyPr/>
          <a:lstStyle>
            <a:lvl1pPr marL="0" indent="0">
              <a:buNone/>
              <a:defRPr sz="4500"/>
            </a:lvl1pPr>
            <a:lvl2pPr marL="1475949" indent="0">
              <a:buNone/>
              <a:defRPr sz="3900"/>
            </a:lvl2pPr>
            <a:lvl3pPr marL="2951897" indent="0">
              <a:buNone/>
              <a:defRPr sz="3200"/>
            </a:lvl3pPr>
            <a:lvl4pPr marL="4427852" indent="0">
              <a:buNone/>
              <a:defRPr sz="2900"/>
            </a:lvl4pPr>
            <a:lvl5pPr marL="5903801" indent="0">
              <a:buNone/>
              <a:defRPr sz="2900"/>
            </a:lvl5pPr>
            <a:lvl6pPr marL="7379749" indent="0">
              <a:buNone/>
              <a:defRPr sz="2900"/>
            </a:lvl6pPr>
            <a:lvl7pPr marL="8855704" indent="0">
              <a:buNone/>
              <a:defRPr sz="2900"/>
            </a:lvl7pPr>
            <a:lvl8pPr marL="10331653" indent="0">
              <a:buNone/>
              <a:defRPr sz="2900"/>
            </a:lvl8pPr>
            <a:lvl9pPr marL="11807601" indent="0">
              <a:buNone/>
              <a:defRPr sz="2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D7C5F46-0C4F-49B7-B018-34633777EF9A}" type="datetimeFigureOut">
              <a:rPr kumimoji="1" lang="ja-JP" altLang="en-US" smtClean="0"/>
              <a:t>2014/10/16</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23A7EF35-3C66-42A0-A98E-4B0CCB913601}" type="slidenum">
              <a:rPr kumimoji="1" lang="ja-JP" altLang="en-US" smtClean="0"/>
              <a:t>‹#›</a:t>
            </a:fld>
            <a:endParaRPr kumimoji="1" lang="ja-JP" altLang="en-US" dirty="0"/>
          </a:p>
        </p:txBody>
      </p:sp>
    </p:spTree>
    <p:extLst>
      <p:ext uri="{BB962C8B-B14F-4D97-AF65-F5344CB8AC3E}">
        <p14:creationId xmlns:p14="http://schemas.microsoft.com/office/powerpoint/2010/main" val="4056385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069340" y="1212603"/>
            <a:ext cx="19248120" cy="5046663"/>
          </a:xfrm>
          <a:prstGeom prst="rect">
            <a:avLst/>
          </a:prstGeom>
        </p:spPr>
        <p:txBody>
          <a:bodyPr vert="horz" lIns="295190" tIns="147597" rIns="295190" bIns="147597"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069340" y="7065334"/>
            <a:ext cx="19248120" cy="19983384"/>
          </a:xfrm>
          <a:prstGeom prst="rect">
            <a:avLst/>
          </a:prstGeom>
        </p:spPr>
        <p:txBody>
          <a:bodyPr vert="horz" lIns="295190" tIns="147597" rIns="295190" bIns="147597"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1069340" y="28065053"/>
            <a:ext cx="4990253" cy="1612128"/>
          </a:xfrm>
          <a:prstGeom prst="rect">
            <a:avLst/>
          </a:prstGeom>
        </p:spPr>
        <p:txBody>
          <a:bodyPr vert="horz" lIns="295190" tIns="147597" rIns="295190" bIns="147597" rtlCol="0" anchor="ctr"/>
          <a:lstStyle>
            <a:lvl1pPr algn="l">
              <a:defRPr sz="3900">
                <a:solidFill>
                  <a:schemeClr val="tx1">
                    <a:tint val="75000"/>
                  </a:schemeClr>
                </a:solidFill>
              </a:defRPr>
            </a:lvl1pPr>
          </a:lstStyle>
          <a:p>
            <a:fld id="{4D7C5F46-0C4F-49B7-B018-34633777EF9A}" type="datetimeFigureOut">
              <a:rPr kumimoji="1" lang="ja-JP" altLang="en-US" smtClean="0"/>
              <a:t>2014/10/16</a:t>
            </a:fld>
            <a:endParaRPr kumimoji="1" lang="ja-JP" altLang="en-US" dirty="0"/>
          </a:p>
        </p:txBody>
      </p:sp>
      <p:sp>
        <p:nvSpPr>
          <p:cNvPr id="5" name="フッター プレースホルダー 4"/>
          <p:cNvSpPr>
            <a:spLocks noGrp="1"/>
          </p:cNvSpPr>
          <p:nvPr>
            <p:ph type="ftr" sz="quarter" idx="3"/>
          </p:nvPr>
        </p:nvSpPr>
        <p:spPr>
          <a:xfrm>
            <a:off x="7307157" y="28065053"/>
            <a:ext cx="6772487" cy="1612128"/>
          </a:xfrm>
          <a:prstGeom prst="rect">
            <a:avLst/>
          </a:prstGeom>
        </p:spPr>
        <p:txBody>
          <a:bodyPr vert="horz" lIns="295190" tIns="147597" rIns="295190" bIns="147597" rtlCol="0" anchor="ctr"/>
          <a:lstStyle>
            <a:lvl1pPr algn="ctr">
              <a:defRPr sz="39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15327207" y="28065053"/>
            <a:ext cx="4990253" cy="1612128"/>
          </a:xfrm>
          <a:prstGeom prst="rect">
            <a:avLst/>
          </a:prstGeom>
        </p:spPr>
        <p:txBody>
          <a:bodyPr vert="horz" lIns="295190" tIns="147597" rIns="295190" bIns="147597" rtlCol="0" anchor="ctr"/>
          <a:lstStyle>
            <a:lvl1pPr algn="r">
              <a:defRPr sz="3900">
                <a:solidFill>
                  <a:schemeClr val="tx1">
                    <a:tint val="75000"/>
                  </a:schemeClr>
                </a:solidFill>
              </a:defRPr>
            </a:lvl1pPr>
          </a:lstStyle>
          <a:p>
            <a:fld id="{23A7EF35-3C66-42A0-A98E-4B0CCB913601}" type="slidenum">
              <a:rPr kumimoji="1" lang="ja-JP" altLang="en-US" smtClean="0"/>
              <a:t>‹#›</a:t>
            </a:fld>
            <a:endParaRPr kumimoji="1" lang="ja-JP" altLang="en-US" dirty="0"/>
          </a:p>
        </p:txBody>
      </p:sp>
    </p:spTree>
    <p:extLst>
      <p:ext uri="{BB962C8B-B14F-4D97-AF65-F5344CB8AC3E}">
        <p14:creationId xmlns:p14="http://schemas.microsoft.com/office/powerpoint/2010/main" val="260122963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2951897" rtl="0" eaLnBrk="1" latinLnBrk="0" hangingPunct="1">
        <a:spcBef>
          <a:spcPct val="0"/>
        </a:spcBef>
        <a:buNone/>
        <a:defRPr kumimoji="1" sz="14200" kern="1200">
          <a:solidFill>
            <a:schemeClr val="tx1"/>
          </a:solidFill>
          <a:latin typeface="+mj-lt"/>
          <a:ea typeface="+mj-ea"/>
          <a:cs typeface="+mj-cs"/>
        </a:defRPr>
      </a:lvl1pPr>
    </p:titleStyle>
    <p:bodyStyle>
      <a:lvl1pPr marL="1106963" indent="-1106963" algn="l" defTabSz="2951897" rtl="0" eaLnBrk="1" latinLnBrk="0" hangingPunct="1">
        <a:spcBef>
          <a:spcPct val="20000"/>
        </a:spcBef>
        <a:buFont typeface="Arial" panose="020B0604020202020204" pitchFamily="34" charset="0"/>
        <a:buChar char="•"/>
        <a:defRPr kumimoji="1" sz="10300" kern="1200">
          <a:solidFill>
            <a:schemeClr val="tx1"/>
          </a:solidFill>
          <a:latin typeface="+mn-lt"/>
          <a:ea typeface="+mn-ea"/>
          <a:cs typeface="+mn-cs"/>
        </a:defRPr>
      </a:lvl1pPr>
      <a:lvl2pPr marL="2398420" indent="-922469" algn="l" defTabSz="2951897" rtl="0" eaLnBrk="1" latinLnBrk="0" hangingPunct="1">
        <a:spcBef>
          <a:spcPct val="20000"/>
        </a:spcBef>
        <a:buFont typeface="Arial" panose="020B0604020202020204" pitchFamily="34" charset="0"/>
        <a:buChar char="–"/>
        <a:defRPr kumimoji="1" sz="9000" kern="1200">
          <a:solidFill>
            <a:schemeClr val="tx1"/>
          </a:solidFill>
          <a:latin typeface="+mn-lt"/>
          <a:ea typeface="+mn-ea"/>
          <a:cs typeface="+mn-cs"/>
        </a:defRPr>
      </a:lvl2pPr>
      <a:lvl3pPr marL="3689875" indent="-737978" algn="l" defTabSz="2951897" rtl="0" eaLnBrk="1" latinLnBrk="0" hangingPunct="1">
        <a:spcBef>
          <a:spcPct val="20000"/>
        </a:spcBef>
        <a:buFont typeface="Arial" panose="020B0604020202020204" pitchFamily="34" charset="0"/>
        <a:buChar char="•"/>
        <a:defRPr kumimoji="1" sz="7700" kern="1200">
          <a:solidFill>
            <a:schemeClr val="tx1"/>
          </a:solidFill>
          <a:latin typeface="+mn-lt"/>
          <a:ea typeface="+mn-ea"/>
          <a:cs typeface="+mn-cs"/>
        </a:defRPr>
      </a:lvl3pPr>
      <a:lvl4pPr marL="5165823" indent="-737978" algn="l" defTabSz="2951897" rtl="0" eaLnBrk="1" latinLnBrk="0" hangingPunct="1">
        <a:spcBef>
          <a:spcPct val="20000"/>
        </a:spcBef>
        <a:buFont typeface="Arial" panose="020B0604020202020204" pitchFamily="34" charset="0"/>
        <a:buChar char="–"/>
        <a:defRPr kumimoji="1" sz="6500" kern="1200">
          <a:solidFill>
            <a:schemeClr val="tx1"/>
          </a:solidFill>
          <a:latin typeface="+mn-lt"/>
          <a:ea typeface="+mn-ea"/>
          <a:cs typeface="+mn-cs"/>
        </a:defRPr>
      </a:lvl4pPr>
      <a:lvl5pPr marL="6641778" indent="-737978" algn="l" defTabSz="2951897" rtl="0" eaLnBrk="1" latinLnBrk="0" hangingPunct="1">
        <a:spcBef>
          <a:spcPct val="20000"/>
        </a:spcBef>
        <a:buFont typeface="Arial" panose="020B0604020202020204" pitchFamily="34" charset="0"/>
        <a:buChar char="»"/>
        <a:defRPr kumimoji="1" sz="6500" kern="1200">
          <a:solidFill>
            <a:schemeClr val="tx1"/>
          </a:solidFill>
          <a:latin typeface="+mn-lt"/>
          <a:ea typeface="+mn-ea"/>
          <a:cs typeface="+mn-cs"/>
        </a:defRPr>
      </a:lvl5pPr>
      <a:lvl6pPr marL="8117727" indent="-737978" algn="l" defTabSz="2951897" rtl="0" eaLnBrk="1" latinLnBrk="0" hangingPunct="1">
        <a:spcBef>
          <a:spcPct val="20000"/>
        </a:spcBef>
        <a:buFont typeface="Arial" panose="020B0604020202020204" pitchFamily="34" charset="0"/>
        <a:buChar char="•"/>
        <a:defRPr kumimoji="1" sz="6500" kern="1200">
          <a:solidFill>
            <a:schemeClr val="tx1"/>
          </a:solidFill>
          <a:latin typeface="+mn-lt"/>
          <a:ea typeface="+mn-ea"/>
          <a:cs typeface="+mn-cs"/>
        </a:defRPr>
      </a:lvl6pPr>
      <a:lvl7pPr marL="9593675" indent="-737978" algn="l" defTabSz="2951897" rtl="0" eaLnBrk="1" latinLnBrk="0" hangingPunct="1">
        <a:spcBef>
          <a:spcPct val="20000"/>
        </a:spcBef>
        <a:buFont typeface="Arial" panose="020B0604020202020204" pitchFamily="34" charset="0"/>
        <a:buChar char="•"/>
        <a:defRPr kumimoji="1" sz="6500" kern="1200">
          <a:solidFill>
            <a:schemeClr val="tx1"/>
          </a:solidFill>
          <a:latin typeface="+mn-lt"/>
          <a:ea typeface="+mn-ea"/>
          <a:cs typeface="+mn-cs"/>
        </a:defRPr>
      </a:lvl7pPr>
      <a:lvl8pPr marL="11069624" indent="-737978" algn="l" defTabSz="2951897" rtl="0" eaLnBrk="1" latinLnBrk="0" hangingPunct="1">
        <a:spcBef>
          <a:spcPct val="20000"/>
        </a:spcBef>
        <a:buFont typeface="Arial" panose="020B0604020202020204" pitchFamily="34" charset="0"/>
        <a:buChar char="•"/>
        <a:defRPr kumimoji="1" sz="6500" kern="1200">
          <a:solidFill>
            <a:schemeClr val="tx1"/>
          </a:solidFill>
          <a:latin typeface="+mn-lt"/>
          <a:ea typeface="+mn-ea"/>
          <a:cs typeface="+mn-cs"/>
        </a:defRPr>
      </a:lvl8pPr>
      <a:lvl9pPr marL="12545579" indent="-737978" algn="l" defTabSz="2951897" rtl="0" eaLnBrk="1" latinLnBrk="0" hangingPunct="1">
        <a:spcBef>
          <a:spcPct val="20000"/>
        </a:spcBef>
        <a:buFont typeface="Arial" panose="020B0604020202020204" pitchFamily="34" charset="0"/>
        <a:buChar char="•"/>
        <a:defRPr kumimoji="1" sz="6500" kern="1200">
          <a:solidFill>
            <a:schemeClr val="tx1"/>
          </a:solidFill>
          <a:latin typeface="+mn-lt"/>
          <a:ea typeface="+mn-ea"/>
          <a:cs typeface="+mn-cs"/>
        </a:defRPr>
      </a:lvl9pPr>
    </p:bodyStyle>
    <p:otherStyle>
      <a:defPPr>
        <a:defRPr lang="ja-JP"/>
      </a:defPPr>
      <a:lvl1pPr marL="0" algn="l" defTabSz="2951897" rtl="0" eaLnBrk="1" latinLnBrk="0" hangingPunct="1">
        <a:defRPr kumimoji="1" sz="5800" kern="1200">
          <a:solidFill>
            <a:schemeClr val="tx1"/>
          </a:solidFill>
          <a:latin typeface="+mn-lt"/>
          <a:ea typeface="+mn-ea"/>
          <a:cs typeface="+mn-cs"/>
        </a:defRPr>
      </a:lvl1pPr>
      <a:lvl2pPr marL="1475949" algn="l" defTabSz="2951897" rtl="0" eaLnBrk="1" latinLnBrk="0" hangingPunct="1">
        <a:defRPr kumimoji="1" sz="5800" kern="1200">
          <a:solidFill>
            <a:schemeClr val="tx1"/>
          </a:solidFill>
          <a:latin typeface="+mn-lt"/>
          <a:ea typeface="+mn-ea"/>
          <a:cs typeface="+mn-cs"/>
        </a:defRPr>
      </a:lvl2pPr>
      <a:lvl3pPr marL="2951897" algn="l" defTabSz="2951897" rtl="0" eaLnBrk="1" latinLnBrk="0" hangingPunct="1">
        <a:defRPr kumimoji="1" sz="5800" kern="1200">
          <a:solidFill>
            <a:schemeClr val="tx1"/>
          </a:solidFill>
          <a:latin typeface="+mn-lt"/>
          <a:ea typeface="+mn-ea"/>
          <a:cs typeface="+mn-cs"/>
        </a:defRPr>
      </a:lvl3pPr>
      <a:lvl4pPr marL="4427852" algn="l" defTabSz="2951897" rtl="0" eaLnBrk="1" latinLnBrk="0" hangingPunct="1">
        <a:defRPr kumimoji="1" sz="5800" kern="1200">
          <a:solidFill>
            <a:schemeClr val="tx1"/>
          </a:solidFill>
          <a:latin typeface="+mn-lt"/>
          <a:ea typeface="+mn-ea"/>
          <a:cs typeface="+mn-cs"/>
        </a:defRPr>
      </a:lvl4pPr>
      <a:lvl5pPr marL="5903801" algn="l" defTabSz="2951897" rtl="0" eaLnBrk="1" latinLnBrk="0" hangingPunct="1">
        <a:defRPr kumimoji="1" sz="5800" kern="1200">
          <a:solidFill>
            <a:schemeClr val="tx1"/>
          </a:solidFill>
          <a:latin typeface="+mn-lt"/>
          <a:ea typeface="+mn-ea"/>
          <a:cs typeface="+mn-cs"/>
        </a:defRPr>
      </a:lvl5pPr>
      <a:lvl6pPr marL="7379749" algn="l" defTabSz="2951897" rtl="0" eaLnBrk="1" latinLnBrk="0" hangingPunct="1">
        <a:defRPr kumimoji="1" sz="5800" kern="1200">
          <a:solidFill>
            <a:schemeClr val="tx1"/>
          </a:solidFill>
          <a:latin typeface="+mn-lt"/>
          <a:ea typeface="+mn-ea"/>
          <a:cs typeface="+mn-cs"/>
        </a:defRPr>
      </a:lvl6pPr>
      <a:lvl7pPr marL="8855704" algn="l" defTabSz="2951897" rtl="0" eaLnBrk="1" latinLnBrk="0" hangingPunct="1">
        <a:defRPr kumimoji="1" sz="5800" kern="1200">
          <a:solidFill>
            <a:schemeClr val="tx1"/>
          </a:solidFill>
          <a:latin typeface="+mn-lt"/>
          <a:ea typeface="+mn-ea"/>
          <a:cs typeface="+mn-cs"/>
        </a:defRPr>
      </a:lvl7pPr>
      <a:lvl8pPr marL="10331653" algn="l" defTabSz="2951897" rtl="0" eaLnBrk="1" latinLnBrk="0" hangingPunct="1">
        <a:defRPr kumimoji="1" sz="5800" kern="1200">
          <a:solidFill>
            <a:schemeClr val="tx1"/>
          </a:solidFill>
          <a:latin typeface="+mn-lt"/>
          <a:ea typeface="+mn-ea"/>
          <a:cs typeface="+mn-cs"/>
        </a:defRPr>
      </a:lvl8pPr>
      <a:lvl9pPr marL="11807601" algn="l" defTabSz="2951897" rtl="0" eaLnBrk="1" latinLnBrk="0" hangingPunct="1">
        <a:defRPr kumimoji="1"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横巻き 1"/>
          <p:cNvSpPr/>
          <p:nvPr/>
        </p:nvSpPr>
        <p:spPr>
          <a:xfrm>
            <a:off x="1476375" y="247920"/>
            <a:ext cx="18290033" cy="2664296"/>
          </a:xfrm>
          <a:prstGeom prst="horizontalScroll">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5400" b="1" dirty="0">
              <a:solidFill>
                <a:schemeClr val="tx1"/>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96694" y="4338787"/>
            <a:ext cx="2957512" cy="275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山形 7"/>
          <p:cNvSpPr/>
          <p:nvPr/>
        </p:nvSpPr>
        <p:spPr>
          <a:xfrm>
            <a:off x="900312" y="8011195"/>
            <a:ext cx="4807606" cy="2738214"/>
          </a:xfrm>
          <a:prstGeom prst="chevron">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3200" dirty="0">
                <a:solidFill>
                  <a:schemeClr val="tx1"/>
                </a:solidFill>
                <a:latin typeface="HGｺﾞｼｯｸE" panose="020B0909000000000000" pitchFamily="49" charset="-128"/>
                <a:ea typeface="HGｺﾞｼｯｸE" panose="020B0909000000000000" pitchFamily="49" charset="-128"/>
              </a:rPr>
              <a:t>選手</a:t>
            </a:r>
            <a:r>
              <a:rPr lang="ja-JP" altLang="en-US" sz="3200" dirty="0" smtClean="0">
                <a:solidFill>
                  <a:schemeClr val="tx1"/>
                </a:solidFill>
                <a:latin typeface="HGｺﾞｼｯｸE" panose="020B0909000000000000" pitchFamily="49" charset="-128"/>
                <a:ea typeface="HGｺﾞｼｯｸE" panose="020B0909000000000000" pitchFamily="49" charset="-128"/>
              </a:rPr>
              <a:t>の</a:t>
            </a:r>
            <a:endParaRPr lang="en-US" altLang="ja-JP" sz="3200" dirty="0" smtClean="0">
              <a:solidFill>
                <a:schemeClr val="tx1"/>
              </a:solidFill>
              <a:latin typeface="HGｺﾞｼｯｸE" panose="020B0909000000000000" pitchFamily="49" charset="-128"/>
              <a:ea typeface="HGｺﾞｼｯｸE" panose="020B0909000000000000" pitchFamily="49" charset="-128"/>
            </a:endParaRPr>
          </a:p>
          <a:p>
            <a:r>
              <a:rPr lang="ja-JP" altLang="en-US" sz="3200" dirty="0" smtClean="0">
                <a:solidFill>
                  <a:schemeClr val="tx1"/>
                </a:solidFill>
                <a:latin typeface="HGｺﾞｼｯｸE" panose="020B0909000000000000" pitchFamily="49" charset="-128"/>
                <a:ea typeface="HGｺﾞｼｯｸE" panose="020B0909000000000000" pitchFamily="49" charset="-128"/>
              </a:rPr>
              <a:t>成績を</a:t>
            </a:r>
            <a:endParaRPr lang="en-US" altLang="ja-JP" sz="3200" dirty="0" smtClean="0">
              <a:solidFill>
                <a:schemeClr val="tx1"/>
              </a:solidFill>
              <a:latin typeface="HGｺﾞｼｯｸE" panose="020B0909000000000000" pitchFamily="49" charset="-128"/>
              <a:ea typeface="HGｺﾞｼｯｸE" panose="020B0909000000000000" pitchFamily="49" charset="-128"/>
            </a:endParaRPr>
          </a:p>
          <a:p>
            <a:r>
              <a:rPr lang="ja-JP" altLang="en-US" sz="3200" dirty="0" smtClean="0">
                <a:solidFill>
                  <a:schemeClr val="tx1"/>
                </a:solidFill>
                <a:latin typeface="HGｺﾞｼｯｸE" panose="020B0909000000000000" pitchFamily="49" charset="-128"/>
                <a:ea typeface="HGｺﾞｼｯｸE" panose="020B0909000000000000" pitchFamily="49" charset="-128"/>
              </a:rPr>
              <a:t>調査する</a:t>
            </a:r>
            <a:endParaRPr lang="ja-JP" altLang="en-US" sz="3200" dirty="0">
              <a:solidFill>
                <a:schemeClr val="tx1"/>
              </a:solidFill>
              <a:latin typeface="HGｺﾞｼｯｸE" panose="020B0909000000000000" pitchFamily="49" charset="-128"/>
              <a:ea typeface="HGｺﾞｼｯｸE" panose="020B0909000000000000" pitchFamily="49" charset="-128"/>
            </a:endParaRPr>
          </a:p>
        </p:txBody>
      </p:sp>
      <p:sp>
        <p:nvSpPr>
          <p:cNvPr id="11" name="山形 10"/>
          <p:cNvSpPr/>
          <p:nvPr/>
        </p:nvSpPr>
        <p:spPr>
          <a:xfrm>
            <a:off x="5156247" y="8011195"/>
            <a:ext cx="4934692" cy="2788200"/>
          </a:xfrm>
          <a:prstGeom prst="chevron">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3200" dirty="0" smtClean="0">
                <a:solidFill>
                  <a:schemeClr val="tx1"/>
                </a:solidFill>
                <a:latin typeface="HGｺﾞｼｯｸE" panose="020B0909000000000000" pitchFamily="49" charset="-128"/>
                <a:ea typeface="HGｺﾞｼｯｸE" panose="020B0909000000000000" pitchFamily="49" charset="-128"/>
              </a:rPr>
              <a:t>回帰分析し，戦術を設定</a:t>
            </a:r>
            <a:endParaRPr lang="en-US" altLang="ja-JP" sz="3200" dirty="0">
              <a:solidFill>
                <a:schemeClr val="tx1"/>
              </a:solidFill>
              <a:latin typeface="HGｺﾞｼｯｸE" panose="020B0909000000000000" pitchFamily="49" charset="-128"/>
              <a:ea typeface="HGｺﾞｼｯｸE" panose="020B0909000000000000" pitchFamily="49" charset="-128"/>
            </a:endParaRPr>
          </a:p>
          <a:p>
            <a:r>
              <a:rPr lang="ja-JP" altLang="en-US" sz="3200" dirty="0" smtClean="0">
                <a:solidFill>
                  <a:schemeClr val="tx1"/>
                </a:solidFill>
                <a:latin typeface="HGｺﾞｼｯｸE" panose="020B0909000000000000" pitchFamily="49" charset="-128"/>
                <a:ea typeface="HGｺﾞｼｯｸE" panose="020B0909000000000000" pitchFamily="49" charset="-128"/>
              </a:rPr>
              <a:t>する</a:t>
            </a:r>
            <a:endParaRPr lang="en-US" altLang="ja-JP" sz="3200" dirty="0" smtClean="0">
              <a:solidFill>
                <a:schemeClr val="tx1"/>
              </a:solidFill>
              <a:latin typeface="HGｺﾞｼｯｸE" panose="020B0909000000000000" pitchFamily="49" charset="-128"/>
              <a:ea typeface="HGｺﾞｼｯｸE" panose="020B0909000000000000" pitchFamily="49" charset="-128"/>
            </a:endParaRPr>
          </a:p>
        </p:txBody>
      </p:sp>
      <p:sp>
        <p:nvSpPr>
          <p:cNvPr id="12" name="山形 11"/>
          <p:cNvSpPr/>
          <p:nvPr/>
        </p:nvSpPr>
        <p:spPr>
          <a:xfrm>
            <a:off x="9541272" y="8054809"/>
            <a:ext cx="4968552" cy="2744586"/>
          </a:xfrm>
          <a:prstGeom prst="chevron">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3200" dirty="0" smtClean="0">
                <a:solidFill>
                  <a:schemeClr val="tx1"/>
                </a:solidFill>
                <a:latin typeface="HGｺﾞｼｯｸE" panose="020B0909000000000000" pitchFamily="49" charset="-128"/>
                <a:ea typeface="HGｺﾞｼｯｸE" panose="020B0909000000000000" pitchFamily="49" charset="-128"/>
              </a:rPr>
              <a:t>自チームに合って安価な選手を</a:t>
            </a:r>
            <a:endParaRPr lang="en-US" altLang="ja-JP" sz="3200" dirty="0" smtClean="0">
              <a:solidFill>
                <a:schemeClr val="tx1"/>
              </a:solidFill>
              <a:latin typeface="HGｺﾞｼｯｸE" panose="020B0909000000000000" pitchFamily="49" charset="-128"/>
              <a:ea typeface="HGｺﾞｼｯｸE" panose="020B0909000000000000" pitchFamily="49" charset="-128"/>
            </a:endParaRPr>
          </a:p>
          <a:p>
            <a:r>
              <a:rPr lang="ja-JP" altLang="en-US" sz="3200" dirty="0" smtClean="0">
                <a:solidFill>
                  <a:schemeClr val="tx1"/>
                </a:solidFill>
                <a:latin typeface="HGｺﾞｼｯｸE" panose="020B0909000000000000" pitchFamily="49" charset="-128"/>
                <a:ea typeface="HGｺﾞｼｯｸE" panose="020B0909000000000000" pitchFamily="49" charset="-128"/>
              </a:rPr>
              <a:t>獲得する</a:t>
            </a:r>
            <a:endParaRPr lang="ja-JP" altLang="en-US" sz="3200" dirty="0">
              <a:solidFill>
                <a:schemeClr val="tx1"/>
              </a:solidFill>
              <a:latin typeface="HGｺﾞｼｯｸE" panose="020B0909000000000000" pitchFamily="49" charset="-128"/>
              <a:ea typeface="HGｺﾞｼｯｸE" panose="020B0909000000000000" pitchFamily="49" charset="-128"/>
            </a:endParaRPr>
          </a:p>
        </p:txBody>
      </p:sp>
      <p:cxnSp>
        <p:nvCxnSpPr>
          <p:cNvPr id="22" name="直線コネクタ 21"/>
          <p:cNvCxnSpPr>
            <a:stCxn id="27" idx="1"/>
          </p:cNvCxnSpPr>
          <p:nvPr/>
        </p:nvCxnSpPr>
        <p:spPr>
          <a:xfrm flipH="1">
            <a:off x="3304115" y="5806859"/>
            <a:ext cx="2798868" cy="220433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正方形/長方形 26"/>
          <p:cNvSpPr/>
          <p:nvPr/>
        </p:nvSpPr>
        <p:spPr>
          <a:xfrm>
            <a:off x="6102983" y="4338787"/>
            <a:ext cx="9892401" cy="2936143"/>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solidFill>
                <a:latin typeface="HGｺﾞｼｯｸE" panose="020B0909000000000000" pitchFamily="49" charset="-128"/>
                <a:ea typeface="HGｺﾞｼｯｸE" panose="020B0909000000000000" pitchFamily="49" charset="-128"/>
              </a:rPr>
              <a:t>マネーボールのチームの編成基準</a:t>
            </a:r>
            <a:endParaRPr lang="en-US" altLang="ja-JP" dirty="0" smtClean="0">
              <a:solidFill>
                <a:schemeClr val="tx1"/>
              </a:solidFill>
              <a:latin typeface="HGｺﾞｼｯｸE" panose="020B0909000000000000" pitchFamily="49" charset="-128"/>
              <a:ea typeface="HGｺﾞｼｯｸE" panose="020B0909000000000000" pitchFamily="49" charset="-128"/>
            </a:endParaRPr>
          </a:p>
          <a:p>
            <a:r>
              <a:rPr lang="ja-JP" altLang="en-US" dirty="0" smtClean="0">
                <a:solidFill>
                  <a:srgbClr val="FF0000"/>
                </a:solidFill>
                <a:latin typeface="HGｺﾞｼｯｸE" panose="020B0909000000000000" pitchFamily="49" charset="-128"/>
                <a:ea typeface="HGｺﾞｼｯｸE" panose="020B0909000000000000" pitchFamily="49" charset="-128"/>
              </a:rPr>
              <a:t>野手</a:t>
            </a:r>
            <a:r>
              <a:rPr lang="ja-JP" altLang="en-US" dirty="0">
                <a:solidFill>
                  <a:srgbClr val="FF0000"/>
                </a:solidFill>
                <a:latin typeface="HGｺﾞｼｯｸE" panose="020B0909000000000000" pitchFamily="49" charset="-128"/>
                <a:ea typeface="HGｺﾞｼｯｸE" panose="020B0909000000000000" pitchFamily="49" charset="-128"/>
              </a:rPr>
              <a:t>の場合</a:t>
            </a:r>
          </a:p>
          <a:p>
            <a:r>
              <a:rPr lang="ja-JP" altLang="en-US" dirty="0">
                <a:solidFill>
                  <a:schemeClr val="tx1"/>
                </a:solidFill>
                <a:latin typeface="HGｺﾞｼｯｸE" panose="020B0909000000000000" pitchFamily="49" charset="-128"/>
                <a:ea typeface="HGｺﾞｼｯｸE" panose="020B0909000000000000" pitchFamily="49" charset="-128"/>
              </a:rPr>
              <a:t>・出塁率　　・長打率　　・選球眼　　・慎重性</a:t>
            </a:r>
          </a:p>
          <a:p>
            <a:r>
              <a:rPr lang="ja-JP" altLang="en-US" dirty="0">
                <a:solidFill>
                  <a:srgbClr val="FF0000"/>
                </a:solidFill>
                <a:latin typeface="HGｺﾞｼｯｸE" panose="020B0909000000000000" pitchFamily="49" charset="-128"/>
                <a:ea typeface="HGｺﾞｼｯｸE" panose="020B0909000000000000" pitchFamily="49" charset="-128"/>
              </a:rPr>
              <a:t>投手の場合</a:t>
            </a:r>
          </a:p>
          <a:p>
            <a:r>
              <a:rPr lang="ja-JP" altLang="en-US" dirty="0">
                <a:solidFill>
                  <a:schemeClr val="tx1"/>
                </a:solidFill>
                <a:latin typeface="HGｺﾞｼｯｸE" panose="020B0909000000000000" pitchFamily="49" charset="-128"/>
                <a:ea typeface="HGｺﾞｼｯｸE" panose="020B0909000000000000" pitchFamily="49" charset="-128"/>
              </a:rPr>
              <a:t>・与四球　　・奪三振　　・被本塁打　・被長打率</a:t>
            </a:r>
          </a:p>
        </p:txBody>
      </p:sp>
      <p:sp>
        <p:nvSpPr>
          <p:cNvPr id="39" name="テキスト ボックス 38"/>
          <p:cNvSpPr txBox="1"/>
          <p:nvPr/>
        </p:nvSpPr>
        <p:spPr>
          <a:xfrm>
            <a:off x="15120018" y="7835634"/>
            <a:ext cx="5832648" cy="3139321"/>
          </a:xfrm>
          <a:prstGeom prst="rect">
            <a:avLst/>
          </a:prstGeom>
          <a:noFill/>
        </p:spPr>
        <p:txBody>
          <a:bodyPr wrap="square" rtlCol="0">
            <a:spAutoFit/>
          </a:bodyPr>
          <a:lstStyle/>
          <a:p>
            <a:r>
              <a:rPr lang="ja-JP" altLang="en-US" dirty="0">
                <a:latin typeface="HGｺﾞｼｯｸE" panose="020B0909000000000000" pitchFamily="49" charset="-128"/>
                <a:ea typeface="HGｺﾞｼｯｸE" panose="020B0909000000000000" pitchFamily="49" charset="-128"/>
              </a:rPr>
              <a:t>マネーボールとは・・・</a:t>
            </a:r>
          </a:p>
          <a:p>
            <a:r>
              <a:rPr lang="ja-JP" altLang="en-US" dirty="0">
                <a:latin typeface="HGｺﾞｼｯｸE" panose="020B0909000000000000" pitchFamily="49" charset="-128"/>
                <a:ea typeface="HGｺﾞｼｯｸE" panose="020B0909000000000000" pitchFamily="49" charset="-128"/>
              </a:rPr>
              <a:t>クラブの資金がリーグ</a:t>
            </a:r>
            <a:r>
              <a:rPr lang="ja-JP" altLang="en-US" dirty="0">
                <a:solidFill>
                  <a:srgbClr val="FF0000"/>
                </a:solidFill>
                <a:latin typeface="HGｺﾞｼｯｸE" panose="020B0909000000000000" pitchFamily="49" charset="-128"/>
                <a:ea typeface="HGｺﾞｼｯｸE" panose="020B0909000000000000" pitchFamily="49" charset="-128"/>
              </a:rPr>
              <a:t>最低資金</a:t>
            </a:r>
            <a:r>
              <a:rPr lang="ja-JP" altLang="en-US" dirty="0">
                <a:latin typeface="HGｺﾞｼｯｸE" panose="020B0909000000000000" pitchFamily="49" charset="-128"/>
                <a:ea typeface="HGｺﾞｼｯｸE" panose="020B0909000000000000" pitchFamily="49" charset="-128"/>
              </a:rPr>
              <a:t>でありながら</a:t>
            </a:r>
            <a:r>
              <a:rPr lang="ja-JP" altLang="en-US" dirty="0">
                <a:solidFill>
                  <a:srgbClr val="FF0000"/>
                </a:solidFill>
                <a:latin typeface="HGｺﾞｼｯｸE" panose="020B0909000000000000" pitchFamily="49" charset="-128"/>
                <a:ea typeface="HGｺﾞｼｯｸE" panose="020B0909000000000000" pitchFamily="49" charset="-128"/>
              </a:rPr>
              <a:t>セイバーメトリクスを駆使</a:t>
            </a:r>
            <a:r>
              <a:rPr lang="ja-JP" altLang="en-US" dirty="0">
                <a:latin typeface="HGｺﾞｼｯｸE" panose="020B0909000000000000" pitchFamily="49" charset="-128"/>
                <a:ea typeface="HGｺﾞｼｯｸE" panose="020B0909000000000000" pitchFamily="49" charset="-128"/>
              </a:rPr>
              <a:t>し，全球団の中で</a:t>
            </a:r>
            <a:r>
              <a:rPr lang="ja-JP" altLang="en-US" dirty="0">
                <a:solidFill>
                  <a:srgbClr val="FF0000"/>
                </a:solidFill>
                <a:latin typeface="HGｺﾞｼｯｸE" panose="020B0909000000000000" pitchFamily="49" charset="-128"/>
                <a:ea typeface="HGｺﾞｼｯｸE" panose="020B0909000000000000" pitchFamily="49" charset="-128"/>
              </a:rPr>
              <a:t>最高の勝率を記録</a:t>
            </a:r>
            <a:r>
              <a:rPr lang="ja-JP" altLang="en-US" dirty="0">
                <a:latin typeface="HGｺﾞｼｯｸE" panose="020B0909000000000000" pitchFamily="49" charset="-128"/>
                <a:ea typeface="HGｺﾞｼｯｸE" panose="020B0909000000000000" pitchFamily="49" charset="-128"/>
              </a:rPr>
              <a:t>したチームの物語で</a:t>
            </a:r>
            <a:r>
              <a:rPr lang="ja-JP" altLang="en-US" dirty="0" smtClean="0">
                <a:latin typeface="HGｺﾞｼｯｸE" panose="020B0909000000000000" pitchFamily="49" charset="-128"/>
                <a:ea typeface="HGｺﾞｼｯｸE" panose="020B0909000000000000" pitchFamily="49" charset="-128"/>
              </a:rPr>
              <a:t>ある</a:t>
            </a:r>
            <a:endParaRPr lang="ja-JP" altLang="en-US" dirty="0">
              <a:latin typeface="HGｺﾞｼｯｸE" panose="020B0909000000000000" pitchFamily="49" charset="-128"/>
              <a:ea typeface="HGｺﾞｼｯｸE" panose="020B0909000000000000" pitchFamily="49" charset="-128"/>
            </a:endParaRPr>
          </a:p>
        </p:txBody>
      </p:sp>
      <p:sp>
        <p:nvSpPr>
          <p:cNvPr id="19" name="テキスト ボックス 18"/>
          <p:cNvSpPr txBox="1"/>
          <p:nvPr/>
        </p:nvSpPr>
        <p:spPr>
          <a:xfrm>
            <a:off x="1404367" y="2988242"/>
            <a:ext cx="18434047" cy="844598"/>
          </a:xfrm>
          <a:prstGeom prst="rect">
            <a:avLst/>
          </a:prstGeom>
          <a:noFill/>
        </p:spPr>
        <p:txBody>
          <a:bodyPr wrap="square" lIns="165872" tIns="82935" rIns="165872" bIns="82935" rtlCol="0">
            <a:spAutoFit/>
          </a:bodyPr>
          <a:lstStyle/>
          <a:p>
            <a:pPr algn="ctr"/>
            <a:r>
              <a:rPr lang="ja-JP" altLang="en-US" sz="4400" dirty="0">
                <a:solidFill>
                  <a:srgbClr val="E7DEC9">
                    <a:lumMod val="10000"/>
                  </a:srgbClr>
                </a:solidFill>
                <a:latin typeface="HGｺﾞｼｯｸE" panose="020B0909000000000000" pitchFamily="49" charset="-128"/>
                <a:ea typeface="HGｺﾞｼｯｸE" panose="020B0909000000000000" pitchFamily="49" charset="-128"/>
              </a:rPr>
              <a:t>プロジェクトマネジメント</a:t>
            </a:r>
            <a:r>
              <a:rPr lang="ja-JP" altLang="en-US" sz="4400" dirty="0" smtClean="0">
                <a:solidFill>
                  <a:srgbClr val="E7DEC9">
                    <a:lumMod val="10000"/>
                  </a:srgbClr>
                </a:solidFill>
                <a:latin typeface="HGｺﾞｼｯｸE" panose="020B0909000000000000" pitchFamily="49" charset="-128"/>
                <a:ea typeface="HGｺﾞｼｯｸE" panose="020B0909000000000000" pitchFamily="49" charset="-128"/>
              </a:rPr>
              <a:t>コース</a:t>
            </a:r>
            <a:r>
              <a:rPr lang="ja-JP" altLang="en-US" sz="4400" dirty="0">
                <a:solidFill>
                  <a:srgbClr val="E7DEC9">
                    <a:lumMod val="10000"/>
                  </a:srgbClr>
                </a:solidFill>
                <a:latin typeface="HGｺﾞｼｯｸE" panose="020B0909000000000000" pitchFamily="49" charset="-128"/>
                <a:ea typeface="HGｺﾞｼｯｸE" panose="020B0909000000000000" pitchFamily="49" charset="-128"/>
              </a:rPr>
              <a:t>　矢吹研究室　</a:t>
            </a:r>
            <a:r>
              <a:rPr lang="en-US" altLang="ja-JP" sz="4400" dirty="0">
                <a:solidFill>
                  <a:srgbClr val="E7DEC9">
                    <a:lumMod val="10000"/>
                  </a:srgbClr>
                </a:solidFill>
                <a:latin typeface="Century" panose="02040604050505020304" pitchFamily="18" charset="0"/>
                <a:ea typeface="HGｺﾞｼｯｸE" panose="020B0909000000000000" pitchFamily="49" charset="-128"/>
              </a:rPr>
              <a:t>1142106</a:t>
            </a:r>
            <a:r>
              <a:rPr lang="ja-JP" altLang="en-US" sz="4400" dirty="0">
                <a:solidFill>
                  <a:srgbClr val="E7DEC9">
                    <a:lumMod val="10000"/>
                  </a:srgbClr>
                </a:solidFill>
                <a:latin typeface="HGｺﾞｼｯｸE" panose="020B0909000000000000" pitchFamily="49" charset="-128"/>
                <a:ea typeface="HGｺﾞｼｯｸE" panose="020B0909000000000000" pitchFamily="49" charset="-128"/>
              </a:rPr>
              <a:t>　丸山　準人</a:t>
            </a:r>
          </a:p>
        </p:txBody>
      </p:sp>
      <p:sp>
        <p:nvSpPr>
          <p:cNvPr id="23" name="正方形/長方形 22"/>
          <p:cNvSpPr/>
          <p:nvPr/>
        </p:nvSpPr>
        <p:spPr>
          <a:xfrm>
            <a:off x="1810851" y="1202663"/>
            <a:ext cx="17955557" cy="1015663"/>
          </a:xfrm>
          <a:prstGeom prst="rect">
            <a:avLst/>
          </a:prstGeom>
          <a:noFill/>
        </p:spPr>
        <p:txBody>
          <a:bodyPr wrap="none" lIns="91440" tIns="45720" rIns="91440" bIns="45720">
            <a:spAutoFit/>
          </a:bodyPr>
          <a:lstStyle/>
          <a:p>
            <a:pPr algn="ctr" defTabSz="1658716"/>
            <a:r>
              <a:rPr lang="ja-JP" altLang="en-US" sz="6000" b="1" dirty="0">
                <a:ln w="10541" cmpd="sng">
                  <a:solidFill>
                    <a:srgbClr val="3891A7">
                      <a:shade val="88000"/>
                      <a:satMod val="110000"/>
                    </a:srgbClr>
                  </a:solidFill>
                  <a:prstDash val="solid"/>
                </a:ln>
                <a:gradFill>
                  <a:gsLst>
                    <a:gs pos="0">
                      <a:srgbClr val="3891A7">
                        <a:tint val="40000"/>
                        <a:satMod val="250000"/>
                      </a:srgbClr>
                    </a:gs>
                    <a:gs pos="9000">
                      <a:srgbClr val="3891A7">
                        <a:tint val="52000"/>
                        <a:satMod val="300000"/>
                      </a:srgbClr>
                    </a:gs>
                    <a:gs pos="50000">
                      <a:srgbClr val="3891A7">
                        <a:shade val="20000"/>
                        <a:satMod val="300000"/>
                      </a:srgbClr>
                    </a:gs>
                    <a:gs pos="79000">
                      <a:srgbClr val="3891A7">
                        <a:tint val="52000"/>
                        <a:satMod val="300000"/>
                      </a:srgbClr>
                    </a:gs>
                    <a:gs pos="100000">
                      <a:srgbClr val="3891A7">
                        <a:tint val="40000"/>
                        <a:satMod val="250000"/>
                      </a:srgbClr>
                    </a:gs>
                  </a:gsLst>
                  <a:lin ang="5400000"/>
                </a:gradFill>
                <a:latin typeface="Gill Sans MT"/>
                <a:ea typeface="HGｺﾞｼｯｸE"/>
              </a:rPr>
              <a:t>活動ログのマイニングによる人的資源マネジメント</a:t>
            </a:r>
          </a:p>
        </p:txBody>
      </p:sp>
      <p:sp>
        <p:nvSpPr>
          <p:cNvPr id="7" name="正方形/長方形 6"/>
          <p:cNvSpPr/>
          <p:nvPr/>
        </p:nvSpPr>
        <p:spPr>
          <a:xfrm>
            <a:off x="396243" y="11760835"/>
            <a:ext cx="8784989" cy="1938992"/>
          </a:xfrm>
          <a:prstGeom prst="rect">
            <a:avLst/>
          </a:prstGeom>
        </p:spPr>
        <p:txBody>
          <a:bodyPr wrap="square">
            <a:spAutoFit/>
          </a:bodyPr>
          <a:lstStyle/>
          <a:p>
            <a:pPr lvl="0"/>
            <a:r>
              <a:rPr lang="en-US" altLang="ja-JP" sz="6000" b="1" dirty="0" smtClean="0">
                <a:ln w="19050">
                  <a:solidFill>
                    <a:srgbClr val="4F271C">
                      <a:tint val="1000"/>
                    </a:srgbClr>
                  </a:solidFill>
                  <a:prstDash val="solid"/>
                </a:ln>
                <a:solidFill>
                  <a:srgbClr val="C32D2E"/>
                </a:solidFill>
                <a:effectLst>
                  <a:outerShdw blurRad="50000" dist="50800" dir="7500000" algn="tl">
                    <a:srgbClr val="000000">
                      <a:shade val="5000"/>
                      <a:alpha val="35000"/>
                    </a:srgbClr>
                  </a:outerShdw>
                </a:effectLst>
                <a:latin typeface="Century" panose="02040604050505020304" pitchFamily="18" charset="0"/>
                <a:ea typeface="HGｺﾞｼｯｸE"/>
              </a:rPr>
              <a:t>GitHub</a:t>
            </a:r>
            <a:r>
              <a:rPr lang="ja-JP" altLang="en-US" sz="6000" b="1" dirty="0">
                <a:ln w="19050">
                  <a:solidFill>
                    <a:srgbClr val="4F271C">
                      <a:tint val="1000"/>
                    </a:srgbClr>
                  </a:solidFill>
                  <a:prstDash val="solid"/>
                </a:ln>
                <a:solidFill>
                  <a:srgbClr val="C32D2E"/>
                </a:solidFill>
                <a:effectLst>
                  <a:outerShdw blurRad="50000" dist="50800" dir="7500000" algn="tl">
                    <a:srgbClr val="000000">
                      <a:shade val="5000"/>
                      <a:alpha val="35000"/>
                    </a:srgbClr>
                  </a:outerShdw>
                </a:effectLst>
                <a:latin typeface="Gill Sans MT"/>
                <a:ea typeface="HGｺﾞｼｯｸE"/>
              </a:rPr>
              <a:t>では</a:t>
            </a:r>
            <a:r>
              <a:rPr lang="ja-JP" altLang="en-US" sz="6000" b="1" dirty="0" smtClean="0">
                <a:ln w="19050">
                  <a:solidFill>
                    <a:srgbClr val="4F271C">
                      <a:tint val="1000"/>
                    </a:srgbClr>
                  </a:solidFill>
                  <a:prstDash val="solid"/>
                </a:ln>
                <a:solidFill>
                  <a:srgbClr val="C32D2E"/>
                </a:solidFill>
                <a:effectLst>
                  <a:outerShdw blurRad="50000" dist="50800" dir="7500000" algn="tl">
                    <a:srgbClr val="000000">
                      <a:shade val="5000"/>
                      <a:alpha val="35000"/>
                    </a:srgbClr>
                  </a:outerShdw>
                </a:effectLst>
                <a:latin typeface="Gill Sans MT"/>
                <a:ea typeface="HGｺﾞｼｯｸE"/>
              </a:rPr>
              <a:t>多くの</a:t>
            </a:r>
            <a:endParaRPr lang="en-US" altLang="ja-JP" sz="6000" b="1" dirty="0" smtClean="0">
              <a:ln w="19050">
                <a:solidFill>
                  <a:srgbClr val="4F271C">
                    <a:tint val="1000"/>
                  </a:srgbClr>
                </a:solidFill>
                <a:prstDash val="solid"/>
              </a:ln>
              <a:solidFill>
                <a:srgbClr val="C32D2E"/>
              </a:solidFill>
              <a:effectLst>
                <a:outerShdw blurRad="50000" dist="50800" dir="7500000" algn="tl">
                  <a:srgbClr val="000000">
                    <a:shade val="5000"/>
                    <a:alpha val="35000"/>
                  </a:srgbClr>
                </a:outerShdw>
              </a:effectLst>
              <a:latin typeface="Gill Sans MT"/>
              <a:ea typeface="HGｺﾞｼｯｸE"/>
            </a:endParaRPr>
          </a:p>
          <a:p>
            <a:pPr lvl="0"/>
            <a:r>
              <a:rPr lang="en-US" altLang="ja-JP" sz="6000" b="1" dirty="0" smtClean="0">
                <a:ln w="19050">
                  <a:solidFill>
                    <a:srgbClr val="4F271C">
                      <a:tint val="1000"/>
                    </a:srgbClr>
                  </a:solidFill>
                  <a:prstDash val="solid"/>
                </a:ln>
                <a:solidFill>
                  <a:srgbClr val="C32D2E"/>
                </a:solidFill>
                <a:effectLst>
                  <a:outerShdw blurRad="50000" dist="50800" dir="7500000" algn="tl">
                    <a:srgbClr val="000000">
                      <a:shade val="5000"/>
                      <a:alpha val="35000"/>
                    </a:srgbClr>
                  </a:outerShdw>
                </a:effectLst>
                <a:latin typeface="Century" panose="02040604050505020304" pitchFamily="18" charset="0"/>
                <a:ea typeface="HGｺﾞｼｯｸE"/>
              </a:rPr>
              <a:t>OSS</a:t>
            </a:r>
            <a:r>
              <a:rPr lang="ja-JP" altLang="en-US" sz="6000" b="1" dirty="0">
                <a:ln w="19050">
                  <a:solidFill>
                    <a:srgbClr val="4F271C">
                      <a:tint val="1000"/>
                    </a:srgbClr>
                  </a:solidFill>
                  <a:prstDash val="solid"/>
                </a:ln>
                <a:solidFill>
                  <a:srgbClr val="C32D2E"/>
                </a:solidFill>
                <a:effectLst>
                  <a:outerShdw blurRad="50000" dist="50800" dir="7500000" algn="tl">
                    <a:srgbClr val="000000">
                      <a:shade val="5000"/>
                      <a:alpha val="35000"/>
                    </a:srgbClr>
                  </a:outerShdw>
                </a:effectLst>
                <a:latin typeface="Gill Sans MT"/>
                <a:ea typeface="HGｺﾞｼｯｸE"/>
              </a:rPr>
              <a:t>開発が行われている</a:t>
            </a:r>
          </a:p>
        </p:txBody>
      </p:sp>
      <p:sp>
        <p:nvSpPr>
          <p:cNvPr id="9" name="正方形/長方形 8"/>
          <p:cNvSpPr/>
          <p:nvPr/>
        </p:nvSpPr>
        <p:spPr>
          <a:xfrm>
            <a:off x="756283" y="4308975"/>
            <a:ext cx="3897067" cy="1872208"/>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0" b="1" dirty="0" smtClean="0">
                <a:solidFill>
                  <a:schemeClr val="bg2">
                    <a:lumMod val="10000"/>
                  </a:schemeClr>
                </a:solidFill>
                <a:effectLst>
                  <a:outerShdw blurRad="38100" dist="38100" dir="2700000" algn="tl">
                    <a:srgbClr val="000000">
                      <a:alpha val="43137"/>
                    </a:srgbClr>
                  </a:outerShdw>
                </a:effectLst>
                <a:latin typeface="HGｺﾞｼｯｸE" panose="020B0909000000000000" pitchFamily="49" charset="-128"/>
                <a:ea typeface="HGｺﾞｼｯｸE" panose="020B0909000000000000" pitchFamily="49" charset="-128"/>
              </a:rPr>
              <a:t>背景</a:t>
            </a:r>
            <a:endParaRPr lang="ja-JP" altLang="en-US" sz="6000" b="1" dirty="0">
              <a:solidFill>
                <a:schemeClr val="bg2">
                  <a:lumMod val="10000"/>
                </a:schemeClr>
              </a:solidFill>
              <a:effectLst>
                <a:outerShdw blurRad="38100" dist="38100" dir="2700000" algn="tl">
                  <a:srgbClr val="000000">
                    <a:alpha val="43137"/>
                  </a:srgbClr>
                </a:outerShdw>
              </a:effectLst>
              <a:latin typeface="HGｺﾞｼｯｸE" panose="020B0909000000000000" pitchFamily="49" charset="-128"/>
              <a:ea typeface="HGｺﾞｼｯｸE" panose="020B0909000000000000" pitchFamily="49" charset="-128"/>
            </a:endParaRPr>
          </a:p>
        </p:txBody>
      </p:sp>
      <p:sp>
        <p:nvSpPr>
          <p:cNvPr id="25" name="雲形吹き出し 24"/>
          <p:cNvSpPr/>
          <p:nvPr/>
        </p:nvSpPr>
        <p:spPr>
          <a:xfrm rot="5400000">
            <a:off x="13780515" y="7695634"/>
            <a:ext cx="3757616" cy="11301507"/>
          </a:xfrm>
          <a:prstGeom prst="cloudCallout">
            <a:avLst/>
          </a:prstGeom>
          <a:noFill/>
          <a:ln w="31750" cap="flat" cmpd="sng" algn="ctr">
            <a:solidFill>
              <a:schemeClr val="tx1"/>
            </a:solidFill>
            <a:prstDash val="solid"/>
          </a:ln>
          <a:effectLst/>
        </p:spPr>
        <p:txBody>
          <a:bodyPr vert="vert270" rtlCol="0" anchor="ctr"/>
          <a:lstStyle/>
          <a:p>
            <a:r>
              <a:rPr lang="ja-JP" altLang="en-US" sz="4000" dirty="0" smtClean="0">
                <a:latin typeface="HGｺﾞｼｯｸE" panose="020B0909000000000000" pitchFamily="49" charset="-128"/>
                <a:ea typeface="HGｺﾞｼｯｸE" panose="020B0909000000000000" pitchFamily="49" charset="-128"/>
              </a:rPr>
              <a:t>スポーツ界の統計</a:t>
            </a:r>
            <a:r>
              <a:rPr lang="ja-JP" altLang="en-US" sz="4000" dirty="0">
                <a:latin typeface="HGｺﾞｼｯｸE" panose="020B0909000000000000" pitchFamily="49" charset="-128"/>
                <a:ea typeface="HGｺﾞｼｯｸE" panose="020B0909000000000000" pitchFamily="49" charset="-128"/>
              </a:rPr>
              <a:t>解析手法を用いた人材マネジメントの，ソフトウェア開発の現場への</a:t>
            </a:r>
            <a:r>
              <a:rPr lang="ja-JP" altLang="en-US" sz="4000" dirty="0" smtClean="0">
                <a:latin typeface="HGｺﾞｼｯｸE" panose="020B0909000000000000" pitchFamily="49" charset="-128"/>
                <a:ea typeface="HGｺﾞｼｯｸE" panose="020B0909000000000000" pitchFamily="49" charset="-128"/>
              </a:rPr>
              <a:t>導入を検討する</a:t>
            </a:r>
            <a:endParaRPr lang="ja-JP" altLang="en-US" sz="4000" dirty="0">
              <a:latin typeface="HGｺﾞｼｯｸE" panose="020B0909000000000000" pitchFamily="49" charset="-128"/>
              <a:ea typeface="HGｺﾞｼｯｸE" panose="020B0909000000000000" pitchFamily="49" charset="-128"/>
            </a:endParaRPr>
          </a:p>
        </p:txBody>
      </p:sp>
      <p:sp>
        <p:nvSpPr>
          <p:cNvPr id="26" name="正方形/長方形 25"/>
          <p:cNvSpPr/>
          <p:nvPr/>
        </p:nvSpPr>
        <p:spPr>
          <a:xfrm>
            <a:off x="742523" y="14289092"/>
            <a:ext cx="3897067" cy="1872208"/>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0" b="1" dirty="0" smtClean="0">
                <a:solidFill>
                  <a:schemeClr val="bg2">
                    <a:lumMod val="10000"/>
                  </a:schemeClr>
                </a:solidFill>
                <a:effectLst>
                  <a:outerShdw blurRad="38100" dist="38100" dir="2700000" algn="tl">
                    <a:srgbClr val="000000">
                      <a:alpha val="43137"/>
                    </a:srgbClr>
                  </a:outerShdw>
                </a:effectLst>
                <a:latin typeface="HGｺﾞｼｯｸE" panose="020B0909000000000000" pitchFamily="49" charset="-128"/>
                <a:ea typeface="HGｺﾞｼｯｸE" panose="020B0909000000000000" pitchFamily="49" charset="-128"/>
              </a:rPr>
              <a:t>目的</a:t>
            </a:r>
            <a:endParaRPr lang="ja-JP" altLang="en-US" sz="6000" b="1" dirty="0">
              <a:solidFill>
                <a:schemeClr val="bg2">
                  <a:lumMod val="10000"/>
                </a:schemeClr>
              </a:solidFill>
              <a:effectLst>
                <a:outerShdw blurRad="38100" dist="38100" dir="2700000" algn="tl">
                  <a:srgbClr val="000000">
                    <a:alpha val="43137"/>
                  </a:srgbClr>
                </a:outerShdw>
              </a:effectLst>
              <a:latin typeface="HGｺﾞｼｯｸE" panose="020B0909000000000000" pitchFamily="49" charset="-128"/>
              <a:ea typeface="HGｺﾞｼｯｸE" panose="020B0909000000000000" pitchFamily="49" charset="-128"/>
            </a:endParaRPr>
          </a:p>
        </p:txBody>
      </p:sp>
      <p:sp>
        <p:nvSpPr>
          <p:cNvPr id="28" name="角丸四角形 27"/>
          <p:cNvSpPr/>
          <p:nvPr/>
        </p:nvSpPr>
        <p:spPr>
          <a:xfrm>
            <a:off x="567557" y="16580147"/>
            <a:ext cx="9616965" cy="482453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71500" indent="-571500">
              <a:buFont typeface="Arial" panose="020B0604020202020204" pitchFamily="34" charset="0"/>
              <a:buChar char="•"/>
            </a:pPr>
            <a:r>
              <a:rPr lang="en-US" altLang="ja-JP" sz="4400" b="1" dirty="0">
                <a:solidFill>
                  <a:schemeClr val="tx1"/>
                </a:solidFill>
                <a:latin typeface="Century" panose="02040604050505020304" pitchFamily="18" charset="0"/>
                <a:ea typeface="HGｺﾞｼｯｸE" panose="020B0909000000000000" pitchFamily="49" charset="-128"/>
              </a:rPr>
              <a:t>GitHub</a:t>
            </a:r>
            <a:r>
              <a:rPr lang="ja-JP" altLang="en-US" sz="4400" b="1" dirty="0">
                <a:solidFill>
                  <a:schemeClr val="tx1"/>
                </a:solidFill>
                <a:latin typeface="HGｺﾞｼｯｸE" panose="020B0909000000000000" pitchFamily="49" charset="-128"/>
                <a:ea typeface="HGｺﾞｼｯｸE" panose="020B0909000000000000" pitchFamily="49" charset="-128"/>
              </a:rPr>
              <a:t>上で多く行われている</a:t>
            </a:r>
            <a:r>
              <a:rPr lang="en-US" altLang="ja-JP" sz="4400" b="1" dirty="0">
                <a:solidFill>
                  <a:schemeClr val="tx1"/>
                </a:solidFill>
                <a:latin typeface="Century" panose="02040604050505020304" pitchFamily="18" charset="0"/>
                <a:ea typeface="HGｺﾞｼｯｸE" panose="020B0909000000000000" pitchFamily="49" charset="-128"/>
              </a:rPr>
              <a:t>OSS</a:t>
            </a:r>
            <a:r>
              <a:rPr lang="ja-JP" altLang="en-US" sz="4400" b="1" dirty="0">
                <a:solidFill>
                  <a:schemeClr val="tx1"/>
                </a:solidFill>
                <a:latin typeface="HGｺﾞｼｯｸE" panose="020B0909000000000000" pitchFamily="49" charset="-128"/>
                <a:ea typeface="HGｺﾞｼｯｸE" panose="020B0909000000000000" pitchFamily="49" charset="-128"/>
              </a:rPr>
              <a:t>開発のプロジェクトを用いて</a:t>
            </a:r>
            <a:r>
              <a:rPr lang="ja-JP" altLang="en-US" sz="4400" b="1" dirty="0" smtClean="0">
                <a:solidFill>
                  <a:schemeClr val="tx1"/>
                </a:solidFill>
                <a:latin typeface="HGｺﾞｼｯｸE" panose="020B0909000000000000" pitchFamily="49" charset="-128"/>
                <a:ea typeface="HGｺﾞｼｯｸE" panose="020B0909000000000000" pitchFamily="49" charset="-128"/>
              </a:rPr>
              <a:t>，活動</a:t>
            </a:r>
            <a:r>
              <a:rPr lang="ja-JP" altLang="en-US" sz="4400" b="1" dirty="0">
                <a:solidFill>
                  <a:schemeClr val="tx1"/>
                </a:solidFill>
                <a:latin typeface="HGｺﾞｼｯｸE" panose="020B0909000000000000" pitchFamily="49" charset="-128"/>
                <a:ea typeface="HGｺﾞｼｯｸE" panose="020B0909000000000000" pitchFamily="49" charset="-128"/>
              </a:rPr>
              <a:t>ログ</a:t>
            </a:r>
            <a:r>
              <a:rPr lang="ja-JP" altLang="en-US" sz="4400" b="1" dirty="0" smtClean="0">
                <a:solidFill>
                  <a:schemeClr val="tx1"/>
                </a:solidFill>
                <a:latin typeface="HGｺﾞｼｯｸE" panose="020B0909000000000000" pitchFamily="49" charset="-128"/>
                <a:ea typeface="HGｺﾞｼｯｸE" panose="020B0909000000000000" pitchFamily="49" charset="-128"/>
              </a:rPr>
              <a:t>を統計</a:t>
            </a:r>
            <a:r>
              <a:rPr lang="ja-JP" altLang="en-US" sz="4400" b="1" dirty="0">
                <a:solidFill>
                  <a:schemeClr val="tx1"/>
                </a:solidFill>
                <a:latin typeface="HGｺﾞｼｯｸE" panose="020B0909000000000000" pitchFamily="49" charset="-128"/>
                <a:ea typeface="HGｺﾞｼｯｸE" panose="020B0909000000000000" pitchFamily="49" charset="-128"/>
              </a:rPr>
              <a:t>解析手法で分析</a:t>
            </a:r>
            <a:r>
              <a:rPr lang="ja-JP" altLang="en-US" sz="4400" b="1" dirty="0" smtClean="0">
                <a:solidFill>
                  <a:schemeClr val="tx1"/>
                </a:solidFill>
                <a:latin typeface="HGｺﾞｼｯｸE" panose="020B0909000000000000" pitchFamily="49" charset="-128"/>
                <a:ea typeface="HGｺﾞｼｯｸE" panose="020B0909000000000000" pitchFamily="49" charset="-128"/>
              </a:rPr>
              <a:t>する</a:t>
            </a:r>
            <a:endParaRPr lang="en-US" altLang="ja-JP" sz="4400" b="1" dirty="0" smtClean="0">
              <a:solidFill>
                <a:schemeClr val="tx1"/>
              </a:solidFill>
              <a:latin typeface="HGｺﾞｼｯｸE" panose="020B0909000000000000" pitchFamily="49" charset="-128"/>
              <a:ea typeface="HGｺﾞｼｯｸE" panose="020B0909000000000000" pitchFamily="49" charset="-128"/>
            </a:endParaRPr>
          </a:p>
          <a:p>
            <a:pPr marL="571500" indent="-571500">
              <a:buFont typeface="Arial" panose="020B0604020202020204" pitchFamily="34" charset="0"/>
              <a:buChar char="•"/>
            </a:pPr>
            <a:r>
              <a:rPr lang="ja-JP" altLang="en-US" sz="4400" b="1" dirty="0">
                <a:solidFill>
                  <a:schemeClr val="tx1"/>
                </a:solidFill>
                <a:latin typeface="HGｺﾞｼｯｸE" panose="020B0909000000000000" pitchFamily="49" charset="-128"/>
                <a:ea typeface="HGｺﾞｼｯｸE" panose="020B0909000000000000" pitchFamily="49" charset="-128"/>
              </a:rPr>
              <a:t>その結果からどの役割にどのような人材が適しているかを調査する</a:t>
            </a:r>
            <a:endParaRPr kumimoji="1" lang="ja-JP" altLang="en-US" sz="4400" b="1" dirty="0">
              <a:solidFill>
                <a:schemeClr val="tx1"/>
              </a:solidFill>
              <a:latin typeface="HGｺﾞｼｯｸE" panose="020B0909000000000000" pitchFamily="49" charset="-128"/>
              <a:ea typeface="HGｺﾞｼｯｸE" panose="020B0909000000000000" pitchFamily="49" charset="-128"/>
            </a:endParaRPr>
          </a:p>
        </p:txBody>
      </p:sp>
      <p:sp>
        <p:nvSpPr>
          <p:cNvPr id="29" name="正方形/長方形 28"/>
          <p:cNvSpPr/>
          <p:nvPr/>
        </p:nvSpPr>
        <p:spPr>
          <a:xfrm>
            <a:off x="806482" y="22004769"/>
            <a:ext cx="3897067" cy="1872208"/>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0" b="1" dirty="0">
                <a:solidFill>
                  <a:schemeClr val="bg2">
                    <a:lumMod val="10000"/>
                  </a:schemeClr>
                </a:solidFill>
                <a:effectLst>
                  <a:outerShdw blurRad="38100" dist="38100" dir="2700000" algn="tl">
                    <a:srgbClr val="000000">
                      <a:alpha val="43137"/>
                    </a:srgbClr>
                  </a:outerShdw>
                </a:effectLst>
              </a:rPr>
              <a:t>研究方法</a:t>
            </a:r>
          </a:p>
        </p:txBody>
      </p:sp>
      <p:sp>
        <p:nvSpPr>
          <p:cNvPr id="31" name="角丸四角形 30"/>
          <p:cNvSpPr/>
          <p:nvPr/>
        </p:nvSpPr>
        <p:spPr>
          <a:xfrm>
            <a:off x="742523" y="24429019"/>
            <a:ext cx="9865107" cy="561662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71500" indent="-571500">
              <a:buFont typeface="Arial" panose="020B0604020202020204" pitchFamily="34" charset="0"/>
              <a:buChar char="•"/>
            </a:pPr>
            <a:r>
              <a:rPr lang="en-US" altLang="ja-JP" sz="3600" dirty="0" smtClean="0">
                <a:solidFill>
                  <a:schemeClr val="tx1"/>
                </a:solidFill>
                <a:latin typeface="Century" panose="02040604050505020304" pitchFamily="18" charset="0"/>
                <a:ea typeface="HGｺﾞｼｯｸE" panose="020B0909000000000000" pitchFamily="49" charset="-128"/>
              </a:rPr>
              <a:t>GitHub</a:t>
            </a:r>
            <a:r>
              <a:rPr lang="ja-JP" altLang="en-US" sz="3600" smtClean="0">
                <a:solidFill>
                  <a:schemeClr val="tx1"/>
                </a:solidFill>
                <a:latin typeface="HGｺﾞｼｯｸE" panose="020B0909000000000000" pitchFamily="49" charset="-128"/>
                <a:ea typeface="HGｺﾞｼｯｸE" panose="020B0909000000000000" pitchFamily="49" charset="-128"/>
              </a:rPr>
              <a:t>上に存在する</a:t>
            </a:r>
            <a:r>
              <a:rPr lang="en-US" altLang="ja-JP" sz="3600" smtClean="0">
                <a:solidFill>
                  <a:schemeClr val="tx1"/>
                </a:solidFill>
                <a:latin typeface="Century" panose="02040604050505020304" pitchFamily="18" charset="0"/>
                <a:ea typeface="HGｺﾞｼｯｸE" panose="020B0909000000000000" pitchFamily="49" charset="-128"/>
              </a:rPr>
              <a:t>OSS</a:t>
            </a:r>
            <a:r>
              <a:rPr lang="ja-JP" altLang="en-US" sz="3600" dirty="0">
                <a:solidFill>
                  <a:schemeClr val="tx1"/>
                </a:solidFill>
                <a:latin typeface="HGｺﾞｼｯｸE" panose="020B0909000000000000" pitchFamily="49" charset="-128"/>
                <a:ea typeface="HGｺﾞｼｯｸE" panose="020B0909000000000000" pitchFamily="49" charset="-128"/>
              </a:rPr>
              <a:t>開発</a:t>
            </a:r>
            <a:r>
              <a:rPr lang="ja-JP" altLang="en-US" sz="3600" dirty="0" smtClean="0">
                <a:solidFill>
                  <a:schemeClr val="tx1"/>
                </a:solidFill>
                <a:latin typeface="HGｺﾞｼｯｸE" panose="020B0909000000000000" pitchFamily="49" charset="-128"/>
                <a:ea typeface="HGｺﾞｼｯｸE" panose="020B0909000000000000" pitchFamily="49" charset="-128"/>
              </a:rPr>
              <a:t>プロジェクト</a:t>
            </a:r>
            <a:r>
              <a:rPr lang="ja-JP" altLang="en-US" sz="3600" dirty="0">
                <a:solidFill>
                  <a:schemeClr val="tx1"/>
                </a:solidFill>
                <a:latin typeface="HGｺﾞｼｯｸE" panose="020B0909000000000000" pitchFamily="49" charset="-128"/>
                <a:ea typeface="HGｺﾞｼｯｸE" panose="020B0909000000000000" pitchFamily="49" charset="-128"/>
              </a:rPr>
              <a:t>を</a:t>
            </a:r>
            <a:r>
              <a:rPr lang="ja-JP" altLang="en-US" sz="3600" dirty="0" smtClean="0">
                <a:solidFill>
                  <a:schemeClr val="tx1"/>
                </a:solidFill>
                <a:latin typeface="HGｺﾞｼｯｸE" panose="020B0909000000000000" pitchFamily="49" charset="-128"/>
                <a:ea typeface="HGｺﾞｼｯｸE" panose="020B0909000000000000" pitchFamily="49" charset="-128"/>
              </a:rPr>
              <a:t>調査する</a:t>
            </a:r>
            <a:endParaRPr lang="en-US" altLang="ja-JP" sz="3600" dirty="0" smtClean="0">
              <a:solidFill>
                <a:schemeClr val="tx1"/>
              </a:solidFill>
              <a:latin typeface="HGｺﾞｼｯｸE" panose="020B0909000000000000" pitchFamily="49" charset="-128"/>
              <a:ea typeface="HGｺﾞｼｯｸE" panose="020B0909000000000000" pitchFamily="49" charset="-128"/>
            </a:endParaRPr>
          </a:p>
          <a:p>
            <a:pPr marL="571500" indent="-571500">
              <a:buFont typeface="Arial" panose="020B0604020202020204" pitchFamily="34" charset="0"/>
              <a:buChar char="•"/>
            </a:pPr>
            <a:r>
              <a:rPr lang="en-US" altLang="ja-JP" sz="3600" dirty="0">
                <a:solidFill>
                  <a:schemeClr val="tx1"/>
                </a:solidFill>
                <a:latin typeface="Century" panose="02040604050505020304" pitchFamily="18" charset="0"/>
                <a:ea typeface="HGｺﾞｼｯｸE" panose="020B0909000000000000" pitchFamily="49" charset="-128"/>
              </a:rPr>
              <a:t>API</a:t>
            </a:r>
            <a:r>
              <a:rPr lang="ja-JP" altLang="en-US" sz="3600" dirty="0">
                <a:solidFill>
                  <a:schemeClr val="tx1"/>
                </a:solidFill>
                <a:latin typeface="HGｺﾞｼｯｸE" panose="020B0909000000000000" pitchFamily="49" charset="-128"/>
                <a:ea typeface="HGｺﾞｼｯｸE" panose="020B0909000000000000" pitchFamily="49" charset="-128"/>
              </a:rPr>
              <a:t>を利用して活動ログを収集する</a:t>
            </a:r>
          </a:p>
          <a:p>
            <a:pPr marL="571500" indent="-571500">
              <a:buFont typeface="Arial" panose="020B0604020202020204" pitchFamily="34" charset="0"/>
              <a:buChar char="•"/>
            </a:pPr>
            <a:r>
              <a:rPr lang="ja-JP" altLang="en-US" sz="3600" dirty="0">
                <a:solidFill>
                  <a:schemeClr val="tx1"/>
                </a:solidFill>
                <a:latin typeface="HGｺﾞｼｯｸE" panose="020B0909000000000000" pitchFamily="49" charset="-128"/>
                <a:ea typeface="HGｺﾞｼｯｸE" panose="020B0909000000000000" pitchFamily="49" charset="-128"/>
              </a:rPr>
              <a:t>得られた活動ログを，スポーツ界で行われているような統計解析手法で分析する</a:t>
            </a:r>
          </a:p>
          <a:p>
            <a:pPr marL="571500" indent="-571500">
              <a:buFont typeface="Arial" panose="020B0604020202020204" pitchFamily="34" charset="0"/>
              <a:buChar char="•"/>
            </a:pPr>
            <a:r>
              <a:rPr lang="ja-JP" altLang="en-US" sz="3600" dirty="0">
                <a:solidFill>
                  <a:schemeClr val="tx1"/>
                </a:solidFill>
                <a:latin typeface="HGｺﾞｼｯｸE" panose="020B0909000000000000" pitchFamily="49" charset="-128"/>
                <a:ea typeface="HGｺﾞｼｯｸE" panose="020B0909000000000000" pitchFamily="49" charset="-128"/>
              </a:rPr>
              <a:t>過去に得られた結果と今回得られた結果を比べて</a:t>
            </a:r>
            <a:r>
              <a:rPr lang="ja-JP" altLang="en-US" sz="3600" dirty="0" smtClean="0">
                <a:solidFill>
                  <a:schemeClr val="tx1"/>
                </a:solidFill>
                <a:latin typeface="HGｺﾞｼｯｸE" panose="020B0909000000000000" pitchFamily="49" charset="-128"/>
                <a:ea typeface="HGｺﾞｼｯｸE" panose="020B0909000000000000" pitchFamily="49" charset="-128"/>
              </a:rPr>
              <a:t>考察する</a:t>
            </a:r>
            <a:endParaRPr lang="ja-JP" altLang="en-US" sz="3600" dirty="0">
              <a:solidFill>
                <a:schemeClr val="tx1"/>
              </a:solidFill>
              <a:latin typeface="HGｺﾞｼｯｸE" panose="020B0909000000000000" pitchFamily="49" charset="-128"/>
              <a:ea typeface="HGｺﾞｼｯｸE" panose="020B0909000000000000" pitchFamily="49" charset="-128"/>
            </a:endParaRPr>
          </a:p>
        </p:txBody>
      </p:sp>
      <p:sp>
        <p:nvSpPr>
          <p:cNvPr id="32" name="角丸四角形 31"/>
          <p:cNvSpPr/>
          <p:nvPr/>
        </p:nvSpPr>
        <p:spPr>
          <a:xfrm>
            <a:off x="11049183" y="18563102"/>
            <a:ext cx="9446013" cy="284158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4400" b="1" dirty="0" smtClean="0">
                <a:solidFill>
                  <a:schemeClr val="tx1"/>
                </a:solidFill>
                <a:latin typeface="Century" panose="02040604050505020304" pitchFamily="18" charset="0"/>
                <a:ea typeface="HGｺﾞｼｯｸE" panose="020B0909000000000000" pitchFamily="49" charset="-128"/>
              </a:rPr>
              <a:t>GitHub</a:t>
            </a:r>
            <a:r>
              <a:rPr lang="ja-JP" altLang="en-US" sz="4400" b="1" dirty="0">
                <a:solidFill>
                  <a:schemeClr val="tx1"/>
                </a:solidFill>
                <a:latin typeface="HGｺﾞｼｯｸE" panose="020B0909000000000000" pitchFamily="49" charset="-128"/>
                <a:ea typeface="HGｺﾞｼｯｸE" panose="020B0909000000000000" pitchFamily="49" charset="-128"/>
              </a:rPr>
              <a:t>上で行われて</a:t>
            </a:r>
            <a:r>
              <a:rPr lang="ja-JP" altLang="en-US" sz="4400" b="1" dirty="0" smtClean="0">
                <a:solidFill>
                  <a:schemeClr val="tx1"/>
                </a:solidFill>
                <a:latin typeface="HGｺﾞｼｯｸE" panose="020B0909000000000000" pitchFamily="49" charset="-128"/>
                <a:ea typeface="HGｺﾞｼｯｸE" panose="020B0909000000000000" pitchFamily="49" charset="-128"/>
              </a:rPr>
              <a:t>いる</a:t>
            </a:r>
            <a:r>
              <a:rPr lang="en-US" altLang="ja-JP" sz="4400" b="1" dirty="0" smtClean="0">
                <a:solidFill>
                  <a:schemeClr val="tx1"/>
                </a:solidFill>
                <a:latin typeface="Century" panose="02040604050505020304" pitchFamily="18" charset="0"/>
                <a:ea typeface="HGｺﾞｼｯｸE" panose="020B0909000000000000" pitchFamily="49" charset="-128"/>
              </a:rPr>
              <a:t>OSS</a:t>
            </a:r>
            <a:r>
              <a:rPr lang="ja-JP" altLang="en-US" sz="4400" b="1" dirty="0" smtClean="0">
                <a:solidFill>
                  <a:schemeClr val="tx1"/>
                </a:solidFill>
                <a:latin typeface="HGｺﾞｼｯｸE" panose="020B0909000000000000" pitchFamily="49" charset="-128"/>
                <a:ea typeface="HGｺﾞｼｯｸE" panose="020B0909000000000000" pitchFamily="49" charset="-128"/>
              </a:rPr>
              <a:t>開発プロジェクト</a:t>
            </a:r>
            <a:r>
              <a:rPr lang="ja-JP" altLang="en-US" sz="4400" b="1" dirty="0">
                <a:solidFill>
                  <a:schemeClr val="tx1"/>
                </a:solidFill>
                <a:latin typeface="HGｺﾞｼｯｸE" panose="020B0909000000000000" pitchFamily="49" charset="-128"/>
                <a:ea typeface="HGｺﾞｼｯｸE" panose="020B0909000000000000" pitchFamily="49" charset="-128"/>
              </a:rPr>
              <a:t>の個人の活動ログ</a:t>
            </a:r>
            <a:r>
              <a:rPr lang="ja-JP" altLang="en-US" sz="4400" b="1" dirty="0" smtClean="0">
                <a:solidFill>
                  <a:schemeClr val="tx1"/>
                </a:solidFill>
                <a:latin typeface="HGｺﾞｼｯｸE" panose="020B0909000000000000" pitchFamily="49" charset="-128"/>
                <a:ea typeface="HGｺﾞｼｯｸE" panose="020B0909000000000000" pitchFamily="49" charset="-128"/>
              </a:rPr>
              <a:t>を</a:t>
            </a:r>
            <a:r>
              <a:rPr lang="en-US" altLang="ja-JP" sz="4400" b="1" dirty="0" smtClean="0">
                <a:solidFill>
                  <a:schemeClr val="tx1"/>
                </a:solidFill>
                <a:latin typeface="Century" panose="02040604050505020304" pitchFamily="18" charset="0"/>
                <a:ea typeface="HGｺﾞｼｯｸE" panose="020B0909000000000000" pitchFamily="49" charset="-128"/>
              </a:rPr>
              <a:t>API</a:t>
            </a:r>
            <a:r>
              <a:rPr lang="ja-JP" altLang="en-US" sz="4400" b="1" dirty="0">
                <a:solidFill>
                  <a:schemeClr val="tx1"/>
                </a:solidFill>
                <a:latin typeface="HGｺﾞｼｯｸE" panose="020B0909000000000000" pitchFamily="49" charset="-128"/>
                <a:ea typeface="HGｺﾞｼｯｸE" panose="020B0909000000000000" pitchFamily="49" charset="-128"/>
              </a:rPr>
              <a:t>を利用し調査している</a:t>
            </a:r>
            <a:endParaRPr kumimoji="1" lang="ja-JP" altLang="en-US" sz="4400" b="1" dirty="0">
              <a:solidFill>
                <a:schemeClr val="tx1"/>
              </a:solidFill>
              <a:latin typeface="HGｺﾞｼｯｸE" panose="020B0909000000000000" pitchFamily="49" charset="-128"/>
              <a:ea typeface="HGｺﾞｼｯｸE" panose="020B0909000000000000" pitchFamily="49" charset="-128"/>
            </a:endParaRPr>
          </a:p>
        </p:txBody>
      </p:sp>
      <p:sp>
        <p:nvSpPr>
          <p:cNvPr id="33" name="正方形/長方形 32"/>
          <p:cNvSpPr/>
          <p:nvPr/>
        </p:nvSpPr>
        <p:spPr>
          <a:xfrm>
            <a:off x="11049183" y="16161300"/>
            <a:ext cx="3897067" cy="1872208"/>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0" b="1" dirty="0" smtClean="0">
                <a:solidFill>
                  <a:schemeClr val="bg2">
                    <a:lumMod val="10000"/>
                  </a:schemeClr>
                </a:solidFill>
                <a:effectLst>
                  <a:outerShdw blurRad="38100" dist="38100" dir="2700000" algn="tl">
                    <a:srgbClr val="000000">
                      <a:alpha val="43137"/>
                    </a:srgbClr>
                  </a:outerShdw>
                </a:effectLst>
              </a:rPr>
              <a:t>進捗状況</a:t>
            </a:r>
            <a:endParaRPr lang="ja-JP" altLang="en-US" sz="6000" b="1" dirty="0">
              <a:solidFill>
                <a:schemeClr val="bg2">
                  <a:lumMod val="10000"/>
                </a:schemeClr>
              </a:solidFill>
              <a:effectLst>
                <a:outerShdw blurRad="38100" dist="38100" dir="2700000" algn="tl">
                  <a:srgbClr val="000000">
                    <a:alpha val="43137"/>
                  </a:srgbClr>
                </a:outerShdw>
              </a:effectLst>
            </a:endParaRPr>
          </a:p>
        </p:txBody>
      </p:sp>
      <p:graphicFrame>
        <p:nvGraphicFramePr>
          <p:cNvPr id="34" name="表 33"/>
          <p:cNvGraphicFramePr>
            <a:graphicFrameLocks noGrp="1"/>
          </p:cNvGraphicFramePr>
          <p:nvPr>
            <p:extLst>
              <p:ext uri="{D42A27DB-BD31-4B8C-83A1-F6EECF244321}">
                <p14:modId xmlns:p14="http://schemas.microsoft.com/office/powerpoint/2010/main" val="2072102004"/>
              </p:ext>
            </p:extLst>
          </p:nvPr>
        </p:nvGraphicFramePr>
        <p:xfrm>
          <a:off x="10974315" y="24429019"/>
          <a:ext cx="10088237" cy="5435932"/>
        </p:xfrm>
        <a:graphic>
          <a:graphicData uri="http://schemas.openxmlformats.org/drawingml/2006/table">
            <a:tbl>
              <a:tblPr firstRow="1" bandRow="1">
                <a:tableStyleId>{5C22544A-7EE6-4342-B048-85BDC9FD1C3A}</a:tableStyleId>
              </a:tblPr>
              <a:tblGrid>
                <a:gridCol w="1999583"/>
                <a:gridCol w="8088654"/>
              </a:tblGrid>
              <a:tr h="1104734">
                <a:tc>
                  <a:txBody>
                    <a:bodyPr/>
                    <a:lstStyle/>
                    <a:p>
                      <a:pPr algn="ctr"/>
                      <a:r>
                        <a:rPr kumimoji="1" lang="ja-JP" altLang="en-US" sz="5400" dirty="0" smtClean="0"/>
                        <a:t>日程</a:t>
                      </a:r>
                      <a:endParaRPr kumimoji="1" lang="ja-JP" altLang="en-US" sz="5400" dirty="0"/>
                    </a:p>
                  </a:txBody>
                  <a:tcPr anchor="ctr"/>
                </a:tc>
                <a:tc>
                  <a:txBody>
                    <a:bodyPr/>
                    <a:lstStyle/>
                    <a:p>
                      <a:pPr algn="ctr"/>
                      <a:r>
                        <a:rPr kumimoji="1" lang="ja-JP" altLang="en-US" sz="5400" dirty="0" smtClean="0"/>
                        <a:t>内容</a:t>
                      </a:r>
                      <a:endParaRPr kumimoji="1" lang="ja-JP" altLang="en-US" sz="5400" dirty="0"/>
                    </a:p>
                  </a:txBody>
                  <a:tcPr anchor="ctr"/>
                </a:tc>
              </a:tr>
              <a:tr h="1104734">
                <a:tc>
                  <a:txBody>
                    <a:bodyPr/>
                    <a:lstStyle/>
                    <a:p>
                      <a:pPr algn="ctr"/>
                      <a:r>
                        <a:rPr kumimoji="1" lang="en-US" altLang="ja-JP" sz="5400" dirty="0" smtClean="0"/>
                        <a:t>10</a:t>
                      </a:r>
                      <a:r>
                        <a:rPr kumimoji="1" lang="ja-JP" altLang="en-US" sz="5400" dirty="0" smtClean="0"/>
                        <a:t>月</a:t>
                      </a:r>
                      <a:endParaRPr kumimoji="1" lang="ja-JP" altLang="en-US" sz="5400" dirty="0"/>
                    </a:p>
                  </a:txBody>
                  <a:tcPr anchor="ctr"/>
                </a:tc>
                <a:tc>
                  <a:txBody>
                    <a:bodyPr/>
                    <a:lstStyle/>
                    <a:p>
                      <a:pPr algn="l"/>
                      <a:r>
                        <a:rPr kumimoji="1" lang="ja-JP" altLang="en-US" sz="3200" dirty="0" smtClean="0"/>
                        <a:t>集計した活動ログを統計解析手法で分析</a:t>
                      </a:r>
                      <a:endParaRPr kumimoji="1" lang="ja-JP" altLang="en-US" sz="3200" dirty="0"/>
                    </a:p>
                  </a:txBody>
                  <a:tcPr anchor="ctr"/>
                </a:tc>
              </a:tr>
              <a:tr h="1142470">
                <a:tc>
                  <a:txBody>
                    <a:bodyPr/>
                    <a:lstStyle/>
                    <a:p>
                      <a:pPr algn="ctr"/>
                      <a:r>
                        <a:rPr kumimoji="1" lang="en-US" altLang="ja-JP" sz="5400" dirty="0" smtClean="0"/>
                        <a:t>11</a:t>
                      </a:r>
                      <a:r>
                        <a:rPr kumimoji="1" lang="ja-JP" altLang="en-US" sz="5400" dirty="0" smtClean="0"/>
                        <a:t>月</a:t>
                      </a:r>
                      <a:endParaRPr kumimoji="1" lang="ja-JP" altLang="en-US" sz="5400" dirty="0"/>
                    </a:p>
                  </a:txBody>
                  <a:tcPr anchor="ctr"/>
                </a:tc>
                <a:tc>
                  <a:txBody>
                    <a:bodyPr/>
                    <a:lstStyle/>
                    <a:p>
                      <a:pPr algn="l"/>
                      <a:r>
                        <a:rPr kumimoji="1" lang="ja-JP" altLang="en-US" sz="3200" dirty="0" smtClean="0"/>
                        <a:t>人材マネジメントのソフトウェア開発の現場に</a:t>
                      </a:r>
                      <a:endParaRPr kumimoji="1" lang="en-US" altLang="ja-JP" sz="3200" dirty="0" smtClean="0"/>
                    </a:p>
                    <a:p>
                      <a:pPr algn="l"/>
                      <a:r>
                        <a:rPr kumimoji="1" lang="ja-JP" altLang="en-US" sz="3200" dirty="0" smtClean="0"/>
                        <a:t>統計解析は役に立つかを考察</a:t>
                      </a:r>
                      <a:endParaRPr kumimoji="1" lang="ja-JP" altLang="en-US" sz="3200" dirty="0"/>
                    </a:p>
                  </a:txBody>
                  <a:tcPr anchor="ctr"/>
                </a:tc>
              </a:tr>
              <a:tr h="1104734">
                <a:tc>
                  <a:txBody>
                    <a:bodyPr/>
                    <a:lstStyle/>
                    <a:p>
                      <a:pPr algn="ctr"/>
                      <a:r>
                        <a:rPr kumimoji="1" lang="en-US" altLang="ja-JP" sz="5400" dirty="0" smtClean="0"/>
                        <a:t>12</a:t>
                      </a:r>
                      <a:r>
                        <a:rPr kumimoji="1" lang="ja-JP" altLang="en-US" sz="5400" dirty="0" smtClean="0"/>
                        <a:t>月</a:t>
                      </a:r>
                      <a:endParaRPr kumimoji="1" lang="ja-JP" altLang="en-US" sz="5400" dirty="0"/>
                    </a:p>
                  </a:txBody>
                  <a:tcPr anchor="ctr"/>
                </a:tc>
                <a:tc>
                  <a:txBody>
                    <a:bodyPr/>
                    <a:lstStyle/>
                    <a:p>
                      <a:pPr algn="l"/>
                      <a:r>
                        <a:rPr kumimoji="1" lang="ja-JP" altLang="en-US" sz="3200" dirty="0" smtClean="0"/>
                        <a:t>論文の執筆</a:t>
                      </a:r>
                      <a:endParaRPr kumimoji="1" lang="ja-JP" altLang="en-US" sz="3200" dirty="0"/>
                    </a:p>
                  </a:txBody>
                  <a:tcPr anchor="ctr"/>
                </a:tc>
              </a:tr>
              <a:tr h="979260">
                <a:tc>
                  <a:txBody>
                    <a:bodyPr/>
                    <a:lstStyle/>
                    <a:p>
                      <a:pPr algn="ctr"/>
                      <a:r>
                        <a:rPr kumimoji="1" lang="en-US" altLang="ja-JP" sz="5400" dirty="0" smtClean="0"/>
                        <a:t>1</a:t>
                      </a:r>
                      <a:r>
                        <a:rPr kumimoji="1" lang="ja-JP" altLang="en-US" sz="5400" dirty="0" smtClean="0"/>
                        <a:t>月</a:t>
                      </a:r>
                      <a:endParaRPr kumimoji="1" lang="ja-JP" altLang="en-US" sz="5400" dirty="0"/>
                    </a:p>
                  </a:txBody>
                  <a:tcPr anchor="ctr"/>
                </a:tc>
                <a:tc>
                  <a:txBody>
                    <a:bodyPr/>
                    <a:lstStyle/>
                    <a:p>
                      <a:pPr algn="l"/>
                      <a:r>
                        <a:rPr kumimoji="1" lang="ja-JP" altLang="en-US" sz="3200" dirty="0" smtClean="0"/>
                        <a:t>発表資料の作成</a:t>
                      </a:r>
                      <a:endParaRPr kumimoji="1" lang="ja-JP" altLang="en-US" sz="3200" dirty="0"/>
                    </a:p>
                  </a:txBody>
                  <a:tcPr anchor="ctr"/>
                </a:tc>
              </a:tr>
            </a:tbl>
          </a:graphicData>
        </a:graphic>
      </p:graphicFrame>
      <p:sp>
        <p:nvSpPr>
          <p:cNvPr id="35" name="正方形/長方形 34"/>
          <p:cNvSpPr/>
          <p:nvPr/>
        </p:nvSpPr>
        <p:spPr>
          <a:xfrm>
            <a:off x="11049182" y="22004769"/>
            <a:ext cx="4610141" cy="1872208"/>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0" b="1" dirty="0" smtClean="0">
                <a:solidFill>
                  <a:schemeClr val="bg2">
                    <a:lumMod val="10000"/>
                  </a:schemeClr>
                </a:solidFill>
                <a:effectLst>
                  <a:outerShdw blurRad="38100" dist="38100" dir="2700000" algn="tl">
                    <a:srgbClr val="000000">
                      <a:alpha val="43137"/>
                    </a:srgbClr>
                  </a:outerShdw>
                </a:effectLst>
              </a:rPr>
              <a:t>今後の計画</a:t>
            </a:r>
            <a:endParaRPr lang="ja-JP" altLang="en-US" sz="6000" b="1" dirty="0">
              <a:solidFill>
                <a:schemeClr val="bg2">
                  <a:lumMod val="10000"/>
                </a:schemeClr>
              </a:solidFill>
              <a:effectLst>
                <a:outerShdw blurRad="38100" dist="38100" dir="2700000" algn="tl">
                  <a:srgbClr val="000000">
                    <a:alpha val="43137"/>
                  </a:srgbClr>
                </a:outerShdw>
              </a:effectLst>
            </a:endParaRPr>
          </a:p>
        </p:txBody>
      </p:sp>
      <p:pic>
        <p:nvPicPr>
          <p:cNvPr id="2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34549" y="938802"/>
            <a:ext cx="1272019" cy="1282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273" y="1069228"/>
            <a:ext cx="1272019" cy="1282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27509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1352</TotalTime>
  <Words>272</Words>
  <Application>Microsoft Office PowerPoint</Application>
  <PresentationFormat>ユーザー設定</PresentationFormat>
  <Paragraphs>42</Paragraphs>
  <Slides>1</Slides>
  <Notes>0</Notes>
  <HiddenSlides>0</HiddenSlides>
  <MMClips>0</MMClips>
  <ScaleCrop>false</ScaleCrop>
  <HeadingPairs>
    <vt:vector size="4" baseType="variant">
      <vt:variant>
        <vt:lpstr>テーマ</vt:lpstr>
      </vt:variant>
      <vt:variant>
        <vt:i4>1</vt:i4>
      </vt:variant>
      <vt:variant>
        <vt:lpstr>スライド タイトル</vt:lpstr>
      </vt:variant>
      <vt:variant>
        <vt:i4>1</vt:i4>
      </vt:variant>
    </vt:vector>
  </HeadingPairs>
  <TitlesOfParts>
    <vt:vector size="2" baseType="lpstr">
      <vt:lpstr>Office ​​テーマ</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JUNTO</dc:creator>
  <cp:lastModifiedBy>JUNTO</cp:lastModifiedBy>
  <cp:revision>74</cp:revision>
  <dcterms:created xsi:type="dcterms:W3CDTF">2013-12-09T07:23:37Z</dcterms:created>
  <dcterms:modified xsi:type="dcterms:W3CDTF">2014-10-15T21:27:47Z</dcterms:modified>
</cp:coreProperties>
</file>