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t>2014/1/30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t>2014/1/30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t>2014/1/30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t>2014/1/30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t>2014/1/30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t>2014/1/30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t>2014/1/30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t>2014/1/30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t>2014/1/30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t>2014/1/30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EDFC-2321-4A5A-94FA-22964CC4D831}" type="datetimeFigureOut">
              <a:rPr kumimoji="1" lang="ja-JP" altLang="en-US" smtClean="0"/>
              <a:t>2014/1/30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BB9A-9949-44E2-8F79-5E20208ABC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EDFC-2321-4A5A-94FA-22964CC4D831}" type="datetimeFigureOut">
              <a:rPr kumimoji="1" lang="ja-JP" altLang="en-US" smtClean="0"/>
              <a:t>2014/1/30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4BB9A-9949-44E2-8F79-5E20208ABC6D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チケットを活用する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オープンソースソフトウェア開発の実態調査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/>
              <a:t>卒業研究最終</a:t>
            </a:r>
            <a:r>
              <a:rPr lang="ja-JP" altLang="en-US" dirty="0" smtClean="0"/>
              <a:t>発表</a:t>
            </a:r>
            <a:endParaRPr lang="en-US" altLang="ja-JP" dirty="0" smtClean="0"/>
          </a:p>
          <a:p>
            <a:r>
              <a:rPr kumimoji="1" lang="ja-JP" altLang="en-US" dirty="0" smtClean="0"/>
              <a:t>プロジェクトマネジメントコース</a:t>
            </a:r>
            <a:endParaRPr kumimoji="1" lang="en-US" altLang="ja-JP" dirty="0" smtClean="0"/>
          </a:p>
          <a:p>
            <a:r>
              <a:rPr lang="ja-JP" altLang="en-US" dirty="0"/>
              <a:t>矢吹</a:t>
            </a:r>
            <a:r>
              <a:rPr lang="ja-JP" altLang="en-US" dirty="0" smtClean="0"/>
              <a:t>研究室</a:t>
            </a:r>
            <a:endParaRPr lang="en-US" altLang="ja-JP" dirty="0" smtClean="0"/>
          </a:p>
          <a:p>
            <a:r>
              <a:rPr kumimoji="1" lang="en-US" altLang="ja-JP" dirty="0" smtClean="0"/>
              <a:t>0942038</a:t>
            </a:r>
            <a:r>
              <a:rPr kumimoji="1" lang="ja-JP" altLang="en-US" dirty="0" smtClean="0"/>
              <a:t>　久保孝樹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調査方法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調査結果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考察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研究背景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チケットを活用した開発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調査対象プロジェクト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</TotalTime>
  <Words>38</Words>
  <Application>Microsoft Office PowerPoint</Application>
  <PresentationFormat>画面に合わせる (4:3)</PresentationFormat>
  <Paragraphs>16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チケットを活用する オープンソースソフトウェア開発の実態調査</vt:lpstr>
      <vt:lpstr>研究背景</vt:lpstr>
      <vt:lpstr>研究目的</vt:lpstr>
      <vt:lpstr>研究方法</vt:lpstr>
      <vt:lpstr>チケットとは</vt:lpstr>
      <vt:lpstr>チケットを活用した開発</vt:lpstr>
      <vt:lpstr>GitHubとは</vt:lpstr>
      <vt:lpstr>調査</vt:lpstr>
      <vt:lpstr>調査対象プロジェクト</vt:lpstr>
      <vt:lpstr>調査方法</vt:lpstr>
      <vt:lpstr>調査結果</vt:lpstr>
      <vt:lpstr>考察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チケットを活用する オープンソースソフトウェア開発の実態調査</dc:title>
  <dc:creator>noriki</dc:creator>
  <cp:lastModifiedBy>noriki</cp:lastModifiedBy>
  <cp:revision>1</cp:revision>
  <dcterms:created xsi:type="dcterms:W3CDTF">2014-01-30T06:51:02Z</dcterms:created>
  <dcterms:modified xsi:type="dcterms:W3CDTF">2014-01-30T07:05:48Z</dcterms:modified>
</cp:coreProperties>
</file>