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2" r:id="rId6"/>
    <p:sldId id="270" r:id="rId7"/>
    <p:sldId id="260" r:id="rId8"/>
    <p:sldId id="263" r:id="rId9"/>
    <p:sldId id="266" r:id="rId10"/>
    <p:sldId id="267" r:id="rId11"/>
    <p:sldId id="268" r:id="rId12"/>
    <p:sldId id="269" r:id="rId13"/>
    <p:sldId id="261" r:id="rId14"/>
    <p:sldId id="264" r:id="rId15"/>
    <p:sldId id="265" r:id="rId1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751" autoAdjust="0"/>
  </p:normalViewPr>
  <p:slideViewPr>
    <p:cSldViewPr>
      <p:cViewPr varScale="1">
        <p:scale>
          <a:sx n="86" d="100"/>
          <a:sy n="86" d="100"/>
        </p:scale>
        <p:origin x="-72" y="-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BBBC1-91D1-47A5-B57F-5A24FA2A190C}" type="datetimeFigureOut">
              <a:rPr kumimoji="1" lang="ja-JP" altLang="en-US" smtClean="0"/>
              <a:t>2014/1/31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08EC6-8396-49DB-A400-D3B95AE592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9349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口答内容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08EC6-8396-49DB-A400-D3B95AE5921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91395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口答内容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08EC6-8396-49DB-A400-D3B95AE59215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4402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口答内容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08EC6-8396-49DB-A400-D3B95AE59215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1625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口答内容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08EC6-8396-49DB-A400-D3B95AE5921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2286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口答内容</a:t>
            </a:r>
          </a:p>
          <a:p>
            <a:r>
              <a:rPr kumimoji="1" lang="ja-JP" altLang="en-US" dirty="0" smtClean="0"/>
              <a:t>ソフト開発プロジェクトの開発体制には，一般的なプロジェクト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08EC6-8396-49DB-A400-D3B95AE5921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406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口答内容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08EC6-8396-49DB-A400-D3B95AE5921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932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口答内容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08EC6-8396-49DB-A400-D3B95AE5921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7674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08EC6-8396-49DB-A400-D3B95AE5921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6100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口答内容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08EC6-8396-49DB-A400-D3B95AE59215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5415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口答内容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08EC6-8396-49DB-A400-D3B95AE59215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9259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口答内容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08EC6-8396-49DB-A400-D3B95AE59215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4868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4B45-3ECA-4390-BE2F-9B12680896E6}" type="datetimeFigureOut">
              <a:rPr kumimoji="1" lang="ja-JP" altLang="en-US" smtClean="0"/>
              <a:t>2014/1/31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35224-79A0-4EB9-9992-36178AD955C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4B45-3ECA-4390-BE2F-9B12680896E6}" type="datetimeFigureOut">
              <a:rPr kumimoji="1" lang="ja-JP" altLang="en-US" smtClean="0"/>
              <a:t>2014/1/31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35224-79A0-4EB9-9992-36178AD955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4B45-3ECA-4390-BE2F-9B12680896E6}" type="datetimeFigureOut">
              <a:rPr kumimoji="1" lang="ja-JP" altLang="en-US" smtClean="0"/>
              <a:t>2014/1/31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35224-79A0-4EB9-9992-36178AD955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4B45-3ECA-4390-BE2F-9B12680896E6}" type="datetimeFigureOut">
              <a:rPr kumimoji="1" lang="ja-JP" altLang="en-US" smtClean="0"/>
              <a:t>2014/1/31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35224-79A0-4EB9-9992-36178AD955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4B45-3ECA-4390-BE2F-9B12680896E6}" type="datetimeFigureOut">
              <a:rPr kumimoji="1" lang="ja-JP" altLang="en-US" smtClean="0"/>
              <a:t>2014/1/31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35224-79A0-4EB9-9992-36178AD955C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4B45-3ECA-4390-BE2F-9B12680896E6}" type="datetimeFigureOut">
              <a:rPr kumimoji="1" lang="ja-JP" altLang="en-US" smtClean="0"/>
              <a:t>2014/1/31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35224-79A0-4EB9-9992-36178AD955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4B45-3ECA-4390-BE2F-9B12680896E6}" type="datetimeFigureOut">
              <a:rPr kumimoji="1" lang="ja-JP" altLang="en-US" smtClean="0"/>
              <a:t>2014/1/31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35224-79A0-4EB9-9992-36178AD955C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4B45-3ECA-4390-BE2F-9B12680896E6}" type="datetimeFigureOut">
              <a:rPr kumimoji="1" lang="ja-JP" altLang="en-US" smtClean="0"/>
              <a:t>2014/1/31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35224-79A0-4EB9-9992-36178AD955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4B45-3ECA-4390-BE2F-9B12680896E6}" type="datetimeFigureOut">
              <a:rPr kumimoji="1" lang="ja-JP" altLang="en-US" smtClean="0"/>
              <a:t>2014/1/31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35224-79A0-4EB9-9992-36178AD955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4B45-3ECA-4390-BE2F-9B12680896E6}" type="datetimeFigureOut">
              <a:rPr kumimoji="1" lang="ja-JP" altLang="en-US" smtClean="0"/>
              <a:t>2014/1/31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35224-79A0-4EB9-9992-36178AD955C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4B45-3ECA-4390-BE2F-9B12680896E6}" type="datetimeFigureOut">
              <a:rPr kumimoji="1" lang="ja-JP" altLang="en-US" smtClean="0"/>
              <a:t>2014/1/31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35224-79A0-4EB9-9992-36178AD955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0914B45-3ECA-4390-BE2F-9B12680896E6}" type="datetimeFigureOut">
              <a:rPr kumimoji="1" lang="ja-JP" altLang="en-US" smtClean="0"/>
              <a:t>2014/1/31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4835224-79A0-4EB9-9992-36178AD955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プロジェクトホスティングサービスのための</a:t>
            </a:r>
            <a:r>
              <a:rPr kumimoji="1" lang="en-US" altLang="ja-JP" dirty="0" smtClean="0"/>
              <a:t>EVM</a:t>
            </a:r>
            <a:br>
              <a:rPr kumimoji="1" lang="en-US" altLang="ja-JP" dirty="0" smtClean="0"/>
            </a:br>
            <a:r>
              <a:rPr kumimoji="1" lang="ja-JP" altLang="en-US" dirty="0" smtClean="0"/>
              <a:t>自動描画システムの開発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755576" y="3573016"/>
            <a:ext cx="7774632" cy="1752600"/>
          </a:xfrm>
        </p:spPr>
        <p:txBody>
          <a:bodyPr>
            <a:normAutofit lnSpcReduction="10000"/>
          </a:bodyPr>
          <a:lstStyle/>
          <a:p>
            <a:pPr algn="r"/>
            <a:r>
              <a:rPr kumimoji="1" lang="ja-JP" altLang="en-US" dirty="0" smtClean="0"/>
              <a:t>プロジェクトマネジメントコース</a:t>
            </a:r>
            <a:endParaRPr kumimoji="1" lang="en-US" altLang="ja-JP" dirty="0" smtClean="0"/>
          </a:p>
          <a:p>
            <a:pPr algn="r"/>
            <a:r>
              <a:rPr lang="ja-JP" altLang="en-US" dirty="0"/>
              <a:t>矢吹</a:t>
            </a:r>
            <a:r>
              <a:rPr lang="ja-JP" altLang="en-US" dirty="0" smtClean="0"/>
              <a:t>研究室</a:t>
            </a:r>
            <a:endParaRPr lang="en-US" altLang="ja-JP" dirty="0" smtClean="0"/>
          </a:p>
          <a:p>
            <a:pPr algn="r"/>
            <a:r>
              <a:rPr kumimoji="1" lang="en-US" altLang="ja-JP" dirty="0" smtClean="0"/>
              <a:t>0842062</a:t>
            </a:r>
          </a:p>
          <a:p>
            <a:pPr algn="r"/>
            <a:r>
              <a:rPr lang="ja-JP" altLang="en-US" dirty="0" smtClean="0"/>
              <a:t>工藤　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2714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GitHub</a:t>
            </a:r>
            <a:r>
              <a:rPr lang="en-US" altLang="ja-JP" dirty="0" smtClean="0"/>
              <a:t> </a:t>
            </a:r>
            <a:r>
              <a:rPr lang="en-US" altLang="ja-JP" dirty="0"/>
              <a:t>API</a:t>
            </a:r>
            <a:r>
              <a:rPr lang="ja-JP" altLang="en-US" dirty="0"/>
              <a:t>の</a:t>
            </a:r>
            <a:r>
              <a:rPr lang="ja-JP" altLang="en-US" dirty="0" smtClean="0"/>
              <a:t>検証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8451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EVM</a:t>
            </a:r>
            <a:r>
              <a:rPr lang="ja-JP" altLang="en-US" dirty="0"/>
              <a:t>作成の</a:t>
            </a:r>
            <a:r>
              <a:rPr lang="ja-JP" altLang="en-US" dirty="0" smtClean="0"/>
              <a:t>検証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459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GitHub</a:t>
            </a:r>
            <a:r>
              <a:rPr lang="ja-JP" altLang="en-US" dirty="0"/>
              <a:t>上に</a:t>
            </a:r>
            <a:r>
              <a:rPr lang="en-US" altLang="ja-JP" dirty="0"/>
              <a:t>EVM</a:t>
            </a:r>
            <a:r>
              <a:rPr lang="ja-JP" altLang="en-US" dirty="0"/>
              <a:t>表示の</a:t>
            </a:r>
            <a:r>
              <a:rPr lang="ja-JP" altLang="en-US" dirty="0" smtClean="0"/>
              <a:t>検証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906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検証結果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392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結論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734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kumimoji="1" lang="ja-JP" altLang="en-US" dirty="0" smtClean="0"/>
              <a:t>今後の課題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116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kumimoji="1" lang="ja-JP" altLang="en-US" sz="5400" dirty="0" smtClean="0"/>
              <a:t>目次</a:t>
            </a:r>
            <a:endParaRPr kumimoji="1" lang="ja-JP" altLang="en-US" sz="5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 smtClean="0"/>
              <a:t>研究背景</a:t>
            </a:r>
            <a:endParaRPr kumimoji="1"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 smtClean="0"/>
              <a:t>研究目的</a:t>
            </a:r>
            <a:endParaRPr kumimoji="1"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 smtClean="0"/>
              <a:t>手法</a:t>
            </a:r>
            <a:endParaRPr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 smtClean="0"/>
              <a:t>結果</a:t>
            </a:r>
            <a:endParaRPr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 smtClean="0"/>
              <a:t>結論</a:t>
            </a:r>
            <a:endParaRPr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 smtClean="0"/>
              <a:t>今後の課題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8610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研究背景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119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12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452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プロジェクトホスティングサービス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932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システムの手法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824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システムの検証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検証方法</a:t>
            </a:r>
            <a:endParaRPr kumimoji="1" lang="en-US" altLang="ja-JP" dirty="0" smtClean="0"/>
          </a:p>
          <a:p>
            <a:r>
              <a:rPr lang="en-US" altLang="ja-JP" dirty="0" err="1" smtClean="0"/>
              <a:t>GitHub</a:t>
            </a:r>
            <a:r>
              <a:rPr lang="en-US" altLang="ja-JP" dirty="0" smtClean="0"/>
              <a:t> API</a:t>
            </a:r>
            <a:r>
              <a:rPr lang="ja-JP" altLang="en-US" dirty="0" smtClean="0"/>
              <a:t>の検証</a:t>
            </a:r>
            <a:endParaRPr lang="en-US" altLang="ja-JP" dirty="0" smtClean="0"/>
          </a:p>
          <a:p>
            <a:r>
              <a:rPr kumimoji="1" lang="en-US" altLang="ja-JP" dirty="0" smtClean="0"/>
              <a:t>EVM</a:t>
            </a:r>
            <a:r>
              <a:rPr kumimoji="1" lang="ja-JP" altLang="en-US" dirty="0" smtClean="0"/>
              <a:t>作成の検証</a:t>
            </a:r>
            <a:endParaRPr kumimoji="1" lang="en-US" altLang="ja-JP" dirty="0" smtClean="0"/>
          </a:p>
          <a:p>
            <a:r>
              <a:rPr lang="en-US" altLang="ja-JP" dirty="0" err="1" smtClean="0"/>
              <a:t>GitHub</a:t>
            </a:r>
            <a:r>
              <a:rPr lang="ja-JP" altLang="en-US" dirty="0" smtClean="0"/>
              <a:t>上に</a:t>
            </a:r>
            <a:r>
              <a:rPr lang="en-US" altLang="ja-JP" dirty="0" smtClean="0"/>
              <a:t>EVM</a:t>
            </a:r>
            <a:r>
              <a:rPr lang="ja-JP" altLang="en-US" dirty="0" smtClean="0"/>
              <a:t>表示の検証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409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検証用の仮想プロジェクトデータ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182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ラリティ">
  <a:themeElements>
    <a:clrScheme name="クラリティ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クラシック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クラリティ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43</TotalTime>
  <Words>119</Words>
  <Application>Microsoft Office PowerPoint</Application>
  <PresentationFormat>画面に合わせる (4:3)</PresentationFormat>
  <Paragraphs>51</Paragraphs>
  <Slides>15</Slides>
  <Notes>11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6" baseType="lpstr">
      <vt:lpstr>クラリティ</vt:lpstr>
      <vt:lpstr>プロジェクトホスティングサービスのためのEVM 自動描画システムの開発</vt:lpstr>
      <vt:lpstr>目次</vt:lpstr>
      <vt:lpstr>研究背景</vt:lpstr>
      <vt:lpstr>研究目的</vt:lpstr>
      <vt:lpstr>研究方法</vt:lpstr>
      <vt:lpstr>プロジェクトホスティングサービス</vt:lpstr>
      <vt:lpstr>システムの手法</vt:lpstr>
      <vt:lpstr>システムの検証</vt:lpstr>
      <vt:lpstr>検証用の仮想プロジェクトデータ</vt:lpstr>
      <vt:lpstr>GitHub APIの検証</vt:lpstr>
      <vt:lpstr>EVM作成の検証</vt:lpstr>
      <vt:lpstr>GitHub上にEVM表示の検証</vt:lpstr>
      <vt:lpstr>検証結果</vt:lpstr>
      <vt:lpstr>結論</vt:lpstr>
      <vt:lpstr>今後の課題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プロジェクトホスティングサービスのためのEVM 自動描画システムの開発</dc:title>
  <dc:creator>akira</dc:creator>
  <cp:lastModifiedBy>akira</cp:lastModifiedBy>
  <cp:revision>9</cp:revision>
  <dcterms:created xsi:type="dcterms:W3CDTF">2014-01-30T16:04:50Z</dcterms:created>
  <dcterms:modified xsi:type="dcterms:W3CDTF">2014-01-30T16:48:59Z</dcterms:modified>
</cp:coreProperties>
</file>