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ECFF"/>
    <a:srgbClr val="CCCCFF"/>
    <a:srgbClr val="A1D0D5"/>
    <a:srgbClr val="FFCCCC"/>
    <a:srgbClr val="FF7C80"/>
    <a:srgbClr val="883A3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 userDrawn="1"/>
        </p:nvSpPr>
        <p:spPr bwMode="auto">
          <a:xfrm>
            <a:off x="250825" y="3573463"/>
            <a:ext cx="8642350" cy="71437"/>
          </a:xfrm>
          <a:prstGeom prst="rect">
            <a:avLst/>
          </a:prstGeom>
          <a:solidFill>
            <a:srgbClr val="883A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5" name="Rectangle 3"/>
          <p:cNvSpPr>
            <a:spLocks noChangeArrowheads="1"/>
          </p:cNvSpPr>
          <p:nvPr userDrawn="1"/>
        </p:nvSpPr>
        <p:spPr bwMode="auto">
          <a:xfrm>
            <a:off x="468313" y="3429000"/>
            <a:ext cx="1366837" cy="144463"/>
          </a:xfrm>
          <a:prstGeom prst="rect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6" name="Rectangle 4"/>
          <p:cNvSpPr>
            <a:spLocks noChangeArrowheads="1"/>
          </p:cNvSpPr>
          <p:nvPr userDrawn="1"/>
        </p:nvSpPr>
        <p:spPr bwMode="auto">
          <a:xfrm>
            <a:off x="8280400" y="6453188"/>
            <a:ext cx="863600" cy="71437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2179E9-425E-40F9-8B07-8FC9C263FC62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8893175" y="115888"/>
            <a:ext cx="142875" cy="14446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8726488" y="115888"/>
            <a:ext cx="142875" cy="14446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8893175" y="280988"/>
            <a:ext cx="142875" cy="14446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3085" name="Group 13"/>
          <p:cNvGrpSpPr>
            <a:grpSpLocks/>
          </p:cNvGrpSpPr>
          <p:nvPr userDrawn="1"/>
        </p:nvGrpSpPr>
        <p:grpSpPr bwMode="auto">
          <a:xfrm rot="-10800000">
            <a:off x="85725" y="6465888"/>
            <a:ext cx="309563" cy="309562"/>
            <a:chOff x="113" y="4020"/>
            <a:chExt cx="195" cy="195"/>
          </a:xfrm>
        </p:grpSpPr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218" y="4020"/>
              <a:ext cx="90" cy="9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 userDrawn="1"/>
          </p:nvSpPr>
          <p:spPr bwMode="auto">
            <a:xfrm>
              <a:off x="113" y="4020"/>
              <a:ext cx="90" cy="9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218" y="4124"/>
              <a:ext cx="90" cy="9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2D375-7E17-4807-BD48-9097D1A691A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417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45C49-F96D-43D6-9506-02A225ECEA2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027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B2D0A-B747-4CE5-865B-E5367722D1F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0786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6042C-8342-4105-BE19-8F5F7CDA3F6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136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A445E-117F-4ED4-BC9C-2455F7B5808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175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A458D-12FA-4379-AB6F-904F11D081F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999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88E36-0EC5-4931-882C-7E8F254DEFE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564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D3F2E-DE63-47B2-B880-D31FF3972C3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895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A06F9-0EC1-4048-A4E3-3A8B0175054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05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6D8F9-5216-4A4B-8BA2-E5241C40D79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812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341438"/>
            <a:ext cx="8642350" cy="71437"/>
          </a:xfrm>
          <a:prstGeom prst="rect">
            <a:avLst/>
          </a:prstGeom>
          <a:solidFill>
            <a:srgbClr val="883A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313" y="1196975"/>
            <a:ext cx="1366837" cy="144463"/>
          </a:xfrm>
          <a:prstGeom prst="rect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8280400" y="6453188"/>
            <a:ext cx="863600" cy="71437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66D756-FE35-4A0F-B083-B3EFC40B70F9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893175" y="115888"/>
            <a:ext cx="142875" cy="14446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726488" y="115888"/>
            <a:ext cx="142875" cy="14446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8893175" y="280988"/>
            <a:ext cx="142875" cy="14446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 rot="-10800000">
            <a:off x="85725" y="6465888"/>
            <a:ext cx="309563" cy="309562"/>
            <a:chOff x="113" y="4020"/>
            <a:chExt cx="195" cy="195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218" y="4020"/>
              <a:ext cx="90" cy="9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auto">
            <a:xfrm>
              <a:off x="113" y="4020"/>
              <a:ext cx="90" cy="9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40" name="Rectangle 16"/>
            <p:cNvSpPr>
              <a:spLocks noChangeArrowheads="1"/>
            </p:cNvSpPr>
            <p:nvPr userDrawn="1"/>
          </p:nvSpPr>
          <p:spPr bwMode="auto">
            <a:xfrm>
              <a:off x="218" y="4124"/>
              <a:ext cx="90" cy="9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206680" cy="1470025"/>
          </a:xfrm>
        </p:spPr>
        <p:txBody>
          <a:bodyPr/>
          <a:lstStyle/>
          <a:p>
            <a:r>
              <a:rPr lang="ja-JP" altLang="en-US" sz="3600" dirty="0"/>
              <a:t>バージョン</a:t>
            </a:r>
            <a:r>
              <a:rPr lang="ja-JP" altLang="en-US" sz="3600" dirty="0" smtClean="0"/>
              <a:t>管理ホスティングサービスと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連携するコース管理システムの開発</a:t>
            </a:r>
            <a:endParaRPr lang="en-US" altLang="ja-JP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sz="2800" dirty="0" smtClean="0"/>
              <a:t>矢吹研究室</a:t>
            </a:r>
            <a:endParaRPr lang="en-US" altLang="ja-JP" sz="2800" dirty="0" smtClean="0"/>
          </a:p>
          <a:p>
            <a:r>
              <a:rPr lang="en-US" altLang="ja-JP" sz="2800" dirty="0" smtClean="0"/>
              <a:t>1042098 </a:t>
            </a:r>
            <a:r>
              <a:rPr lang="ja-JP" altLang="en-US" sz="2800" dirty="0" smtClean="0"/>
              <a:t>野口杏子</a:t>
            </a:r>
            <a:endParaRPr lang="en-US" altLang="ja-JP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ちょっと表示できない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544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本手法を応用すれば，教育の現場に</a:t>
            </a:r>
            <a:r>
              <a:rPr lang="en-US" altLang="ja-JP" dirty="0" err="1"/>
              <a:t>GitHub</a:t>
            </a:r>
            <a:r>
              <a:rPr lang="ja-JP" altLang="en-US" dirty="0"/>
              <a:t>以外のサービスを導入しても，学習者の学習状況を，教師は詳細に把握できるようになるだろう．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888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06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r>
              <a:rPr lang="ja-JP" altLang="en-US" dirty="0"/>
              <a:t>研究</a:t>
            </a:r>
            <a:r>
              <a:rPr lang="ja-JP" altLang="en-US" dirty="0" smtClean="0"/>
              <a:t>方法</a:t>
            </a:r>
            <a:endParaRPr lang="en-US" altLang="ja-JP" dirty="0" smtClean="0"/>
          </a:p>
          <a:p>
            <a:r>
              <a:rPr kumimoji="1" lang="ja-JP" altLang="en-US" dirty="0" smtClean="0"/>
              <a:t>結果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問題点</a:t>
            </a:r>
            <a:endParaRPr kumimoji="1" lang="en-US" altLang="ja-JP" dirty="0" smtClean="0"/>
          </a:p>
          <a:p>
            <a:r>
              <a:rPr lang="ja-JP" altLang="en-US" dirty="0"/>
              <a:t>結論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4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ラーニング増えてきている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LMS</a:t>
            </a:r>
            <a:r>
              <a:rPr kumimoji="1" lang="ja-JP" altLang="en-US" dirty="0" smtClean="0"/>
              <a:t>が増えてきている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014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学習ログ</a:t>
            </a:r>
            <a:endParaRPr kumimoji="1" lang="en-US" altLang="ja-JP" dirty="0" smtClean="0"/>
          </a:p>
          <a:p>
            <a:r>
              <a:rPr lang="ja-JP" altLang="en-US" dirty="0"/>
              <a:t>ポートフォリオ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883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ソフトウェア開発で実際に利用されてるツール</a:t>
            </a:r>
            <a:r>
              <a:rPr kumimoji="1" lang="en-US" altLang="ja-JP" dirty="0" err="1" smtClean="0"/>
              <a:t>GitHub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507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 dirty="0"/>
              <a:t>オープンソースの</a:t>
            </a:r>
            <a:r>
              <a:rPr lang="en-US" altLang="ja-JP" dirty="0"/>
              <a:t>LMS</a:t>
            </a:r>
            <a:r>
              <a:rPr lang="ja-JP" altLang="ja-JP" dirty="0"/>
              <a:t>である</a:t>
            </a:r>
            <a:r>
              <a:rPr lang="en-US" altLang="ja-JP" dirty="0"/>
              <a:t>Moodle</a:t>
            </a:r>
            <a:r>
              <a:rPr lang="ja-JP" altLang="ja-JP" dirty="0"/>
              <a:t>上で，学習者の</a:t>
            </a:r>
            <a:r>
              <a:rPr lang="en-US" altLang="ja-JP" dirty="0" err="1"/>
              <a:t>GitHub</a:t>
            </a:r>
            <a:r>
              <a:rPr lang="ja-JP" altLang="ja-JP" dirty="0" err="1"/>
              <a:t>での</a:t>
            </a:r>
            <a:r>
              <a:rPr lang="ja-JP" altLang="ja-JP" dirty="0"/>
              <a:t>行動履歴を確認できるシステムの開発を開発する</a:t>
            </a:r>
            <a:r>
              <a:rPr lang="ja-JP" altLang="ja-JP" dirty="0" smtClean="0"/>
              <a:t>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921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使う</a:t>
            </a:r>
            <a:endParaRPr kumimoji="1" lang="en-US" altLang="ja-JP" dirty="0" smtClean="0"/>
          </a:p>
          <a:p>
            <a:r>
              <a:rPr lang="en-US" altLang="ja-JP" dirty="0"/>
              <a:t>Moodle</a:t>
            </a:r>
            <a:r>
              <a:rPr lang="ja-JP" altLang="ja-JP" dirty="0"/>
              <a:t>に標準で備わっている，</a:t>
            </a:r>
            <a:r>
              <a:rPr lang="en-US" altLang="ja-JP" dirty="0"/>
              <a:t>Moodle</a:t>
            </a:r>
            <a:r>
              <a:rPr lang="ja-JP" altLang="ja-JP" dirty="0"/>
              <a:t>上での学習者の行動履歴を表示する機能を拡張し，</a:t>
            </a:r>
            <a:r>
              <a:rPr lang="en-US" altLang="ja-JP" dirty="0" err="1"/>
              <a:t>GitHub</a:t>
            </a:r>
            <a:r>
              <a:rPr lang="ja-JP" altLang="ja-JP" dirty="0" err="1"/>
              <a:t>での</a:t>
            </a:r>
            <a:r>
              <a:rPr lang="ja-JP" altLang="ja-JP" dirty="0"/>
              <a:t>行動履歴も表示できるようにする．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37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すくし</a:t>
            </a:r>
            <a:r>
              <a:rPr lang="ja-JP" altLang="en-US" dirty="0" err="1" smtClean="0"/>
              <a:t>ょ</a:t>
            </a:r>
            <a:r>
              <a:rPr lang="ja-JP" altLang="en-US" dirty="0" smtClean="0"/>
              <a:t>貼って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272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プログラム貼る？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17735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006-simple red-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design006-simple red-</Template>
  <TotalTime>42</TotalTime>
  <Words>158</Words>
  <Application>Microsoft Office PowerPoint</Application>
  <PresentationFormat>画面に合わせる (4:3)</PresentationFormat>
  <Paragraphs>32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ＭＳ Ｐゴシック</vt:lpstr>
      <vt:lpstr>ＭＳ Ｐ明朝</vt:lpstr>
      <vt:lpstr>design006-simple red-</vt:lpstr>
      <vt:lpstr>バージョン管理ホスティングサービスと 連携するコース管理システムの開発</vt:lpstr>
      <vt:lpstr>目次</vt:lpstr>
      <vt:lpstr>背景</vt:lpstr>
      <vt:lpstr>背景</vt:lpstr>
      <vt:lpstr>背景</vt:lpstr>
      <vt:lpstr>目的</vt:lpstr>
      <vt:lpstr>方法</vt:lpstr>
      <vt:lpstr>結果</vt:lpstr>
      <vt:lpstr>結果</vt:lpstr>
      <vt:lpstr>問題点</vt:lpstr>
      <vt:lpstr>結論</vt:lpstr>
      <vt:lpstr>参考文献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バージョン管理ホスティングサービスと 連携するコース管理システムの開発</dc:title>
  <dc:creator>kyoko</dc:creator>
  <cp:lastModifiedBy>kyoko</cp:lastModifiedBy>
  <cp:revision>4</cp:revision>
  <dcterms:created xsi:type="dcterms:W3CDTF">2014-01-30T12:28:35Z</dcterms:created>
  <dcterms:modified xsi:type="dcterms:W3CDTF">2014-01-30T13:11:13Z</dcterms:modified>
</cp:coreProperties>
</file>