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2" r:id="rId11"/>
    <p:sldId id="263" r:id="rId12"/>
    <p:sldId id="271" r:id="rId13"/>
    <p:sldId id="264" r:id="rId14"/>
    <p:sldId id="273" r:id="rId15"/>
    <p:sldId id="272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72" autoAdjust="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2014/2/1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</a:t>
            </a:r>
            <a:r>
              <a:rPr kumimoji="1" lang="ja-JP" altLang="en-US" sz="3600" dirty="0" smtClean="0"/>
              <a:t>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プロジェクトマネジメントコース</a:t>
            </a:r>
            <a:endParaRPr kumimoji="1" lang="en-US" altLang="ja-JP" sz="2400" dirty="0" smtClean="0"/>
          </a:p>
          <a:p>
            <a:r>
              <a:rPr lang="ja-JP" altLang="en-US" sz="2400" dirty="0"/>
              <a:t>矢吹</a:t>
            </a:r>
            <a:r>
              <a:rPr lang="ja-JP" altLang="en-US" sz="2400" dirty="0" smtClean="0"/>
              <a:t>研究室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0942038</a:t>
            </a:r>
            <a:r>
              <a:rPr kumimoji="1" lang="ja-JP" altLang="en-US" sz="2400" dirty="0" smtClean="0"/>
              <a:t>　久保孝樹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内のプロジェクト</a:t>
            </a:r>
            <a:endParaRPr kumimoji="1" lang="en-US" altLang="ja-JP" dirty="0" smtClean="0"/>
          </a:p>
          <a:p>
            <a:r>
              <a:rPr lang="en-US" altLang="ja-JP" dirty="0" smtClean="0"/>
              <a:t>Issue</a:t>
            </a:r>
            <a:r>
              <a:rPr lang="ja-JP" altLang="en-US" dirty="0" smtClean="0"/>
              <a:t>のデータの収集するツールの開発</a:t>
            </a:r>
            <a:endParaRPr lang="en-US" altLang="ja-JP" dirty="0" smtClean="0"/>
          </a:p>
          <a:p>
            <a:r>
              <a:rPr kumimoji="1" lang="ja-JP" altLang="en-US" dirty="0" smtClean="0"/>
              <a:t>グラフ</a:t>
            </a:r>
            <a:r>
              <a:rPr kumimoji="1" lang="ja-JP" altLang="en-US" dirty="0" smtClean="0"/>
              <a:t>の描画するツールの開発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/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 smtClean="0">
                          <a:latin typeface="+mj-ea"/>
                          <a:ea typeface="+mj-ea"/>
                          <a:cs typeface="Times New Roman"/>
                        </a:rPr>
                        <a:t>がオープン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であるかクローズであるか表す．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がいつ発行されたのかを表す．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がいつ終了されたのかを表す．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6222" y="1931698"/>
          <a:ext cx="3495114" cy="4269281"/>
        </p:xfrm>
        <a:graphic>
          <a:graphicData uri="http://schemas.openxmlformats.org/drawingml/2006/table">
            <a:tbl>
              <a:tblPr/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222824" y="1916832"/>
          <a:ext cx="3525640" cy="4301486"/>
        </p:xfrm>
        <a:graphic>
          <a:graphicData uri="http://schemas.openxmlformats.org/drawingml/2006/table">
            <a:tbl>
              <a:tblPr/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API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/repos/{</a:t>
            </a:r>
            <a:r>
              <a:rPr lang="en-US" altLang="ja-JP" b="1" dirty="0" err="1" smtClean="0"/>
              <a:t>userName</a:t>
            </a:r>
            <a:r>
              <a:rPr lang="en-US" altLang="ja-JP" b="1" dirty="0" smtClean="0"/>
              <a:t>}/{</a:t>
            </a:r>
            <a:r>
              <a:rPr lang="en-US" altLang="ja-JP" b="1" dirty="0" err="1" smtClean="0"/>
              <a:t>repoName</a:t>
            </a:r>
            <a:r>
              <a:rPr lang="en-US" altLang="ja-JP" b="1" dirty="0" smtClean="0"/>
              <a:t>}/</a:t>
            </a:r>
            <a:r>
              <a:rPr lang="en-US" altLang="ja-JP" b="1" dirty="0" smtClean="0"/>
              <a:t>issues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指定したリポジトリの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の一覧を取り出す．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1745" name="キャンバス 3"/>
          <p:cNvGrpSpPr>
            <a:grpSpLocks/>
          </p:cNvGrpSpPr>
          <p:nvPr/>
        </p:nvGrpSpPr>
        <p:grpSpPr bwMode="auto">
          <a:xfrm>
            <a:off x="251520" y="1916832"/>
            <a:ext cx="8280920" cy="3888432"/>
            <a:chOff x="0" y="0"/>
            <a:chExt cx="43249" cy="48342"/>
          </a:xfrm>
        </p:grpSpPr>
        <p:sp>
          <p:nvSpPr>
            <p:cNvPr id="31757" name="AutoShape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3249" cy="4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7" name="フローチャート : 磁気ディスク 7"/>
            <p:cNvSpPr>
              <a:spLocks noChangeArrowheads="1"/>
            </p:cNvSpPr>
            <p:nvPr/>
          </p:nvSpPr>
          <p:spPr bwMode="auto">
            <a:xfrm>
              <a:off x="2068" y="1669"/>
              <a:ext cx="14550" cy="8349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GitHub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5" name="正方形/長方形 55"/>
            <p:cNvSpPr>
              <a:spLocks noChangeArrowheads="1"/>
            </p:cNvSpPr>
            <p:nvPr/>
          </p:nvSpPr>
          <p:spPr bwMode="auto">
            <a:xfrm>
              <a:off x="2068" y="14549"/>
              <a:ext cx="14550" cy="81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Issue</a:t>
              </a:r>
              <a:r>
                <a:rPr kumimoji="1" lang="ja-JP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データ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closedissues.txt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openissues.txt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7" name="正方形/長方形 57"/>
            <p:cNvSpPr>
              <a:spLocks noChangeArrowheads="1"/>
            </p:cNvSpPr>
            <p:nvPr/>
          </p:nvSpPr>
          <p:spPr bwMode="auto">
            <a:xfrm>
              <a:off x="26289" y="14548"/>
              <a:ext cx="14548" cy="81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Issues.tmp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9" name="正方形/長方形 59"/>
            <p:cNvSpPr>
              <a:spLocks noChangeArrowheads="1"/>
            </p:cNvSpPr>
            <p:nvPr/>
          </p:nvSpPr>
          <p:spPr bwMode="auto">
            <a:xfrm>
              <a:off x="2071" y="26528"/>
              <a:ext cx="14547" cy="81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Issues.csv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0" name="正方形/長方形 60"/>
            <p:cNvSpPr>
              <a:spLocks noChangeArrowheads="1"/>
            </p:cNvSpPr>
            <p:nvPr/>
          </p:nvSpPr>
          <p:spPr bwMode="auto">
            <a:xfrm>
              <a:off x="26449" y="26490"/>
              <a:ext cx="14547" cy="80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1" name="正方形/長方形 61"/>
            <p:cNvSpPr>
              <a:spLocks noChangeArrowheads="1"/>
            </p:cNvSpPr>
            <p:nvPr/>
          </p:nvSpPr>
          <p:spPr bwMode="auto">
            <a:xfrm>
              <a:off x="2071" y="39054"/>
              <a:ext cx="14547" cy="80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グラフ</a:t>
              </a:r>
              <a:endParaRPr kumimoji="1" 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.png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6" name="右矢印 56"/>
            <p:cNvSpPr>
              <a:spLocks noChangeArrowheads="1"/>
            </p:cNvSpPr>
            <p:nvPr/>
          </p:nvSpPr>
          <p:spPr bwMode="auto">
            <a:xfrm>
              <a:off x="17334" y="16697"/>
              <a:ext cx="8428" cy="4453"/>
            </a:xfrm>
            <a:prstGeom prst="rightArrow">
              <a:avLst>
                <a:gd name="adj1" fmla="val 50000"/>
                <a:gd name="adj2" fmla="val 4999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2" name="右矢印 62"/>
            <p:cNvSpPr>
              <a:spLocks noChangeArrowheads="1"/>
            </p:cNvSpPr>
            <p:nvPr/>
          </p:nvSpPr>
          <p:spPr bwMode="auto">
            <a:xfrm flipH="1">
              <a:off x="17334" y="28674"/>
              <a:ext cx="8318" cy="4452"/>
            </a:xfrm>
            <a:prstGeom prst="rightArrow">
              <a:avLst>
                <a:gd name="adj1" fmla="val 50000"/>
                <a:gd name="adj2" fmla="val 4998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3" name="下矢印 63"/>
            <p:cNvSpPr>
              <a:spLocks noChangeArrowheads="1"/>
            </p:cNvSpPr>
            <p:nvPr/>
          </p:nvSpPr>
          <p:spPr bwMode="auto">
            <a:xfrm>
              <a:off x="32043" y="23138"/>
              <a:ext cx="3658" cy="2862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4" name="下矢印 64"/>
            <p:cNvSpPr>
              <a:spLocks noChangeArrowheads="1"/>
            </p:cNvSpPr>
            <p:nvPr/>
          </p:nvSpPr>
          <p:spPr bwMode="auto">
            <a:xfrm>
              <a:off x="6042" y="10575"/>
              <a:ext cx="5566" cy="36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5" name="下矢印 65"/>
            <p:cNvSpPr>
              <a:spLocks noChangeArrowheads="1"/>
            </p:cNvSpPr>
            <p:nvPr/>
          </p:nvSpPr>
          <p:spPr bwMode="auto">
            <a:xfrm>
              <a:off x="6173" y="35107"/>
              <a:ext cx="5562" cy="3651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オープンソースソフトウェア開発</a:t>
            </a:r>
            <a:endParaRPr kumimoji="1" lang="en-US" altLang="ja-JP" dirty="0" smtClean="0"/>
          </a:p>
          <a:p>
            <a:r>
              <a:rPr lang="ja-JP" altLang="en-US" dirty="0" smtClean="0"/>
              <a:t>アジャイル型の開発プロセス</a:t>
            </a:r>
            <a:endParaRPr lang="en-US" altLang="ja-JP" dirty="0" smtClean="0"/>
          </a:p>
          <a:p>
            <a:r>
              <a:rPr kumimoji="1" lang="ja-JP" altLang="en-US" dirty="0" smtClean="0"/>
              <a:t>タスク</a:t>
            </a:r>
            <a:r>
              <a:rPr kumimoji="1" lang="ja-JP" altLang="en-US" dirty="0" smtClean="0"/>
              <a:t>の管理</a:t>
            </a:r>
            <a:endParaRPr kumimoji="1" lang="en-US" altLang="ja-JP" dirty="0" smtClean="0"/>
          </a:p>
          <a:p>
            <a:r>
              <a:rPr lang="ja-JP" altLang="en-US" dirty="0" smtClean="0"/>
              <a:t>チケットを利用してタスクの共有をする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チケットがどのように使われているのか</a:t>
            </a:r>
            <a:endParaRPr kumimoji="1" lang="en-US" altLang="ja-JP" dirty="0" smtClean="0"/>
          </a:p>
          <a:p>
            <a:r>
              <a:rPr lang="ja-JP" altLang="en-US" dirty="0" smtClean="0"/>
              <a:t>どれくらい</a:t>
            </a:r>
            <a:r>
              <a:rPr lang="ja-JP" altLang="en-US" dirty="0" smtClean="0"/>
              <a:t>活用されているのか．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チケットがどのようにプロジェクトに活用できるかを調査する．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においてチケットと同様な機能を持つ</a:t>
            </a:r>
            <a:r>
              <a:rPr kumimoji="1" lang="en-US" altLang="ja-JP" dirty="0" smtClean="0"/>
              <a:t>Issue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内のスター数ランキング上位</a:t>
            </a:r>
            <a:r>
              <a:rPr lang="en-US" altLang="ja-JP" dirty="0" smtClean="0"/>
              <a:t>36</a:t>
            </a:r>
            <a:r>
              <a:rPr lang="ja-JP" altLang="en-US" dirty="0" smtClean="0"/>
              <a:t>件のプロジェクト</a:t>
            </a:r>
            <a:endParaRPr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kumimoji="1" lang="en-US" altLang="ja-JP" dirty="0" smtClean="0"/>
              <a:t>Issue</a:t>
            </a:r>
            <a:r>
              <a:rPr lang="ja-JP" altLang="en-US" dirty="0" smtClean="0"/>
              <a:t>数</a:t>
            </a:r>
            <a:r>
              <a:rPr lang="ja-JP" altLang="en-US" dirty="0" smtClean="0"/>
              <a:t>の時間変化のグラフを書く</a:t>
            </a:r>
            <a:endParaRPr lang="en-US" altLang="ja-JP" dirty="0" smtClean="0"/>
          </a:p>
          <a:p>
            <a:r>
              <a:rPr kumimoji="1" lang="ja-JP" altLang="en-US" dirty="0" smtClean="0"/>
              <a:t>ソフトウェア開発プロジェクトの開発形態を調査する．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46543" y="1481138"/>
            <a:ext cx="6557905" cy="47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283968" y="1423318"/>
            <a:ext cx="4393211" cy="45259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141277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チケット作成［</a:t>
            </a:r>
            <a:r>
              <a:rPr lang="en-US" altLang="ja-JP" kern="100" dirty="0" smtClean="0">
                <a:latin typeface="+mn-ea"/>
                <a:cs typeface="Times New Roman"/>
              </a:rPr>
              <a:t>→ </a:t>
            </a:r>
            <a:r>
              <a:rPr lang="ja-JP" altLang="ja-JP" kern="100" dirty="0" smtClean="0">
                <a:latin typeface="+mn-ea"/>
                <a:cs typeface="Times New Roman"/>
              </a:rPr>
              <a:t>新規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担当アサイン［新規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進行中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仕様通り／誤認［新規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却下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修正完了［進行中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endParaRPr lang="en-US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　　　</a:t>
            </a:r>
            <a:r>
              <a:rPr lang="en-US" altLang="ja-JP" kern="100" dirty="0" smtClean="0">
                <a:latin typeface="+mn-ea"/>
                <a:cs typeface="Times New Roman"/>
              </a:rPr>
              <a:t> </a:t>
            </a:r>
            <a:r>
              <a:rPr lang="en-US" altLang="ja-JP" kern="100" dirty="0" smtClean="0">
                <a:latin typeface="+mn-ea"/>
                <a:cs typeface="Times New Roman"/>
              </a:rPr>
              <a:t> </a:t>
            </a:r>
            <a:r>
              <a:rPr lang="ja-JP" altLang="en-US" kern="100" dirty="0" smtClean="0">
                <a:latin typeface="+mn-ea"/>
                <a:cs typeface="Times New Roman"/>
              </a:rPr>
              <a:t>　　    </a:t>
            </a:r>
            <a:r>
              <a:rPr lang="en-US" altLang="ja-JP" kern="100" dirty="0" smtClean="0">
                <a:latin typeface="+mn-ea"/>
                <a:cs typeface="Times New Roman"/>
              </a:rPr>
              <a:t>[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⑤ 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ja-JP" altLang="ja-JP" kern="100" dirty="0" smtClean="0">
                <a:latin typeface="+mn-ea"/>
                <a:cs typeface="Times New Roman"/>
              </a:rPr>
              <a:t>開始［対応完了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⑥  </a:t>
            </a:r>
            <a:r>
              <a:rPr lang="ja-JP" altLang="ja-JP" kern="100" dirty="0" smtClean="0">
                <a:latin typeface="+mn-ea"/>
                <a:cs typeface="Times New Roman"/>
              </a:rPr>
              <a:t>差し戻し</a:t>
            </a:r>
            <a:r>
              <a:rPr lang="ja-JP" altLang="ja-JP" kern="100" dirty="0" smtClean="0">
                <a:latin typeface="+mn-ea"/>
                <a:cs typeface="Times New Roman"/>
              </a:rPr>
              <a:t>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⑦ 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ja-JP" altLang="ja-JP" kern="100" dirty="0" smtClean="0">
                <a:latin typeface="+mn-ea"/>
                <a:cs typeface="Times New Roman"/>
              </a:rPr>
              <a:t>完了［検証中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OK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⑧ 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ja-JP" altLang="ja-JP" kern="100" dirty="0" smtClean="0">
                <a:latin typeface="+mn-ea"/>
                <a:cs typeface="Times New Roman"/>
              </a:rPr>
              <a:t>不備［検証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⑨  </a:t>
            </a:r>
            <a:r>
              <a:rPr lang="ja-JP" altLang="ja-JP" kern="100" dirty="0" smtClean="0">
                <a:latin typeface="+mn-ea"/>
                <a:cs typeface="Times New Roman"/>
              </a:rPr>
              <a:t>承認</a:t>
            </a:r>
            <a:r>
              <a:rPr lang="ja-JP" altLang="ja-JP" kern="100" dirty="0" smtClean="0">
                <a:latin typeface="+mn-ea"/>
                <a:cs typeface="Times New Roman"/>
              </a:rPr>
              <a:t>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終了］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チケットを利用した開発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41015" y="2081847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</TotalTime>
  <Words>470</Words>
  <Application>Microsoft Office PowerPoint</Application>
  <PresentationFormat>画面に合わせる (4:3)</PresentationFormat>
  <Paragraphs>179</Paragraphs>
  <Slides>18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ビジネス</vt:lpstr>
      <vt:lpstr>チケットを活用する オープンソースソフトウェア開発の 実態調査</vt:lpstr>
      <vt:lpstr>目次</vt:lpstr>
      <vt:lpstr>研究背景</vt:lpstr>
      <vt:lpstr>研究目的</vt:lpstr>
      <vt:lpstr>研究方法</vt:lpstr>
      <vt:lpstr>チケットとは</vt:lpstr>
      <vt:lpstr>チケットとは</vt:lpstr>
      <vt:lpstr>チケットとは</vt:lpstr>
      <vt:lpstr>チケットとは</vt:lpstr>
      <vt:lpstr>GitHubとは</vt:lpstr>
      <vt:lpstr>調査</vt:lpstr>
      <vt:lpstr>調査</vt:lpstr>
      <vt:lpstr>調査</vt:lpstr>
      <vt:lpstr>調査</vt:lpstr>
      <vt:lpstr>調査</vt:lpstr>
      <vt:lpstr>調査方法</vt:lpstr>
      <vt:lpstr>調査結果</vt:lpstr>
      <vt:lpstr>考察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noriki</cp:lastModifiedBy>
  <cp:revision>3</cp:revision>
  <dcterms:created xsi:type="dcterms:W3CDTF">2014-01-30T06:51:02Z</dcterms:created>
  <dcterms:modified xsi:type="dcterms:W3CDTF">2014-02-01T15:52:28Z</dcterms:modified>
</cp:coreProperties>
</file>