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03BD2A4-D6AA-4FB8-9E44-E30A01395B75}" type="datetimeFigureOut">
              <a:rPr lang="LID4096" smtClean="0"/>
              <a:t>09/05/2023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B875D2A-AE64-4C0C-AFA5-154AB9EB174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81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D2A4-D6AA-4FB8-9E44-E30A01395B75}" type="datetimeFigureOut">
              <a:rPr lang="LID4096" smtClean="0"/>
              <a:t>09/05/2023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D2A-AE64-4C0C-AFA5-154AB9EB174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132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D2A4-D6AA-4FB8-9E44-E30A01395B75}" type="datetimeFigureOut">
              <a:rPr lang="LID4096" smtClean="0"/>
              <a:t>09/05/2023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D2A-AE64-4C0C-AFA5-154AB9EB174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6211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D2A4-D6AA-4FB8-9E44-E30A01395B75}" type="datetimeFigureOut">
              <a:rPr lang="LID4096" smtClean="0"/>
              <a:t>09/05/2023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D2A-AE64-4C0C-AFA5-154AB9EB174C}" type="slidenum">
              <a:rPr lang="LID4096" smtClean="0"/>
              <a:t>‹#›</a:t>
            </a:fld>
            <a:endParaRPr lang="LID4096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7618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D2A4-D6AA-4FB8-9E44-E30A01395B75}" type="datetimeFigureOut">
              <a:rPr lang="LID4096" smtClean="0"/>
              <a:t>09/05/2023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D2A-AE64-4C0C-AFA5-154AB9EB174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3676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D2A4-D6AA-4FB8-9E44-E30A01395B75}" type="datetimeFigureOut">
              <a:rPr lang="LID4096" smtClean="0"/>
              <a:t>09/05/2023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D2A-AE64-4C0C-AFA5-154AB9EB174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9688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D2A4-D6AA-4FB8-9E44-E30A01395B75}" type="datetimeFigureOut">
              <a:rPr lang="LID4096" smtClean="0"/>
              <a:t>09/05/2023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D2A-AE64-4C0C-AFA5-154AB9EB174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7272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D2A4-D6AA-4FB8-9E44-E30A01395B75}" type="datetimeFigureOut">
              <a:rPr lang="LID4096" smtClean="0"/>
              <a:t>09/05/2023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D2A-AE64-4C0C-AFA5-154AB9EB174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2088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D2A4-D6AA-4FB8-9E44-E30A01395B75}" type="datetimeFigureOut">
              <a:rPr lang="LID4096" smtClean="0"/>
              <a:t>09/05/2023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D2A-AE64-4C0C-AFA5-154AB9EB174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039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D2A4-D6AA-4FB8-9E44-E30A01395B75}" type="datetimeFigureOut">
              <a:rPr lang="LID4096" smtClean="0"/>
              <a:t>09/05/2023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D2A-AE64-4C0C-AFA5-154AB9EB174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456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D2A4-D6AA-4FB8-9E44-E30A01395B75}" type="datetimeFigureOut">
              <a:rPr lang="LID4096" smtClean="0"/>
              <a:t>09/05/2023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D2A-AE64-4C0C-AFA5-154AB9EB174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58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D2A4-D6AA-4FB8-9E44-E30A01395B75}" type="datetimeFigureOut">
              <a:rPr lang="LID4096" smtClean="0"/>
              <a:t>09/05/2023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D2A-AE64-4C0C-AFA5-154AB9EB174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069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D2A4-D6AA-4FB8-9E44-E30A01395B75}" type="datetimeFigureOut">
              <a:rPr lang="LID4096" smtClean="0"/>
              <a:t>09/05/2023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D2A-AE64-4C0C-AFA5-154AB9EB174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573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D2A4-D6AA-4FB8-9E44-E30A01395B75}" type="datetimeFigureOut">
              <a:rPr lang="LID4096" smtClean="0"/>
              <a:t>09/05/2023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D2A-AE64-4C0C-AFA5-154AB9EB174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841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D2A4-D6AA-4FB8-9E44-E30A01395B75}" type="datetimeFigureOut">
              <a:rPr lang="LID4096" smtClean="0"/>
              <a:t>09/05/2023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D2A-AE64-4C0C-AFA5-154AB9EB174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610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D2A4-D6AA-4FB8-9E44-E30A01395B75}" type="datetimeFigureOut">
              <a:rPr lang="LID4096" smtClean="0"/>
              <a:t>09/05/2023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D2A-AE64-4C0C-AFA5-154AB9EB174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352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D2A4-D6AA-4FB8-9E44-E30A01395B75}" type="datetimeFigureOut">
              <a:rPr lang="LID4096" smtClean="0"/>
              <a:t>09/05/2023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5D2A-AE64-4C0C-AFA5-154AB9EB174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743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BD2A4-D6AA-4FB8-9E44-E30A01395B75}" type="datetimeFigureOut">
              <a:rPr lang="LID4096" smtClean="0"/>
              <a:t>09/05/2023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75D2A-AE64-4C0C-AFA5-154AB9EB174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6594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-to-pug.com/" TargetMode="External"/><Relationship Id="rId7" Type="http://schemas.openxmlformats.org/officeDocument/2006/relationships/image" Target="../media/image5.emf"/><Relationship Id="rId2" Type="http://schemas.openxmlformats.org/officeDocument/2006/relationships/hyperlink" Target="https://www.figma.com/file/WTb0FvECqqUZABI6Plmjgz/Dockvile-Day-and-Night-Parking?type=design&amp;node-id=0%3A1&amp;mode=design&amp;t=0RlUvXoroEymKkif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eimux1/Dockvile_Refactory" TargetMode="External"/><Relationship Id="rId5" Type="http://schemas.openxmlformats.org/officeDocument/2006/relationships/hyperlink" Target="https://www.chartjs.org/docs/latest/" TargetMode="External"/><Relationship Id="rId4" Type="http://schemas.openxmlformats.org/officeDocument/2006/relationships/hyperlink" Target="https://getbootstrap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156C-06B1-B435-BDE3-396D124081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Dockville Day and Night parking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E9181-BDBD-8900-7462-D9C5FB116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Emulu Keith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147248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9676-0E53-51E5-E569-98ED451E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FEA59-0B9F-CB8D-3477-9A30D3F50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Dockville is a public car parking space in Kyana, which receives about 100 to 200 cars a day for </a:t>
            </a:r>
          </a:p>
          <a:p>
            <a:pPr marL="0" indent="0">
              <a:buNone/>
            </a:pPr>
            <a:r>
              <a:rPr lang="en-US" dirty="0"/>
              <a:t>parking and operates a car Tire Clinic and renting car Batteries. For easy management and record </a:t>
            </a:r>
          </a:p>
          <a:p>
            <a:pPr marL="0" indent="0">
              <a:buNone/>
            </a:pPr>
            <a:r>
              <a:rPr lang="en-US" dirty="0"/>
              <a:t>keeping, Dockville is looking for a software solution to fill the gap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329051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8058-8E02-7AB3-F863-548E63AD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8E007-2003-48FA-B8F2-FB7BD12D7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parking slot tales in </a:t>
            </a:r>
            <a:r>
              <a:rPr lang="en-US" dirty="0" err="1"/>
              <a:t>PersonalCars</a:t>
            </a:r>
            <a:r>
              <a:rPr lang="en-US" dirty="0"/>
              <a:t>, </a:t>
            </a:r>
            <a:r>
              <a:rPr lang="en-US" dirty="0" err="1"/>
              <a:t>Taxis,Costaers,Trucks,Bodas</a:t>
            </a:r>
            <a:r>
              <a:rPr lang="en-US" dirty="0"/>
              <a:t> @ with 26 available slots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9639322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2D55-4AFB-3277-B2AE-1BF29A34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Pricing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7D21-7435-BB39-9137-32E63D12A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endParaRPr lang="LID4096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BC9EAE0-BE83-4BEB-9608-C8D9ACA22E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330136"/>
              </p:ext>
            </p:extLst>
          </p:nvPr>
        </p:nvGraphicFramePr>
        <p:xfrm>
          <a:off x="931137" y="2119745"/>
          <a:ext cx="10534698" cy="3232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58995" imgH="1485839" progId="Excel.Sheet.12">
                  <p:embed/>
                </p:oleObj>
              </mc:Choice>
              <mc:Fallback>
                <p:oleObj name="Worksheet" r:id="rId2" imgW="5458995" imgH="148583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1137" y="2119745"/>
                        <a:ext cx="10534698" cy="3232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249560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0587-F859-FCCD-0FB2-BE4AA412E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71"/>
          </a:xfrm>
        </p:spPr>
        <p:txBody>
          <a:bodyPr/>
          <a:lstStyle/>
          <a:p>
            <a:pPr algn="ctr"/>
            <a:r>
              <a:rPr lang="en-US" dirty="0"/>
              <a:t>Validations</a:t>
            </a:r>
            <a:endParaRPr lang="LID4096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26D779-C28F-2523-0389-4486DB39B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549970"/>
              </p:ext>
            </p:extLst>
          </p:nvPr>
        </p:nvGraphicFramePr>
        <p:xfrm>
          <a:off x="838200" y="2072243"/>
          <a:ext cx="10515600" cy="435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8171">
                  <a:extLst>
                    <a:ext uri="{9D8B030D-6E8A-4147-A177-3AD203B41FA5}">
                      <a16:colId xmlns:a16="http://schemas.microsoft.com/office/drawing/2014/main" val="3795869930"/>
                    </a:ext>
                  </a:extLst>
                </a:gridCol>
                <a:gridCol w="3284534">
                  <a:extLst>
                    <a:ext uri="{9D8B030D-6E8A-4147-A177-3AD203B41FA5}">
                      <a16:colId xmlns:a16="http://schemas.microsoft.com/office/drawing/2014/main" val="3533241636"/>
                    </a:ext>
                  </a:extLst>
                </a:gridCol>
                <a:gridCol w="1722895">
                  <a:extLst>
                    <a:ext uri="{9D8B030D-6E8A-4147-A177-3AD203B41FA5}">
                      <a16:colId xmlns:a16="http://schemas.microsoft.com/office/drawing/2014/main" val="3326561181"/>
                    </a:ext>
                  </a:extLst>
                </a:gridCol>
              </a:tblGrid>
              <a:tr h="43523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Validation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790954"/>
                  </a:ext>
                </a:extLst>
              </a:tr>
              <a:tr h="435231">
                <a:tc>
                  <a:txBody>
                    <a:bodyPr/>
                    <a:lstStyle/>
                    <a:p>
                      <a:pPr algn="l" fontAlgn="b"/>
                      <a:endParaRPr lang="en-U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Findings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Validation Expression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extLst>
                  <a:ext uri="{0D108BD9-81ED-4DB2-BD59-A6C34878D82A}">
                    <a16:rowId xmlns:a16="http://schemas.microsoft.com/office/drawing/2014/main" val="1922320438"/>
                  </a:ext>
                </a:extLst>
              </a:tr>
              <a:tr h="4352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 Names should not contain numbers and </a:t>
                      </a:r>
                      <a:r>
                        <a:rPr lang="en-US" sz="1000" u="none" strike="noStrike" dirty="0" err="1">
                          <a:effectLst/>
                        </a:rPr>
                        <a:t>shouldstart</a:t>
                      </a:r>
                      <a:r>
                        <a:rPr lang="en-US" sz="1000" u="none" strike="noStrike" dirty="0">
                          <a:effectLst/>
                        </a:rPr>
                        <a:t> with a capital letter and not less than 1 character.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G" sz="1000" u="none" strike="noStrike">
                          <a:effectLst/>
                        </a:rPr>
                        <a:t> </a:t>
                      </a:r>
                      <a:endParaRPr lang="en-U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 /^[A-Z][a-zA-Z\s]*$/</a:t>
                      </a:r>
                      <a:endParaRPr lang="en-US" sz="900" b="1" i="0" u="none" strike="noStrike">
                        <a:solidFill>
                          <a:srgbClr val="00D6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46" marR="4846" marT="4846" marB="0"/>
                </a:tc>
                <a:extLst>
                  <a:ext uri="{0D108BD9-81ED-4DB2-BD59-A6C34878D82A}">
                    <a16:rowId xmlns:a16="http://schemas.microsoft.com/office/drawing/2014/main" val="540316762"/>
                  </a:ext>
                </a:extLst>
              </a:tr>
              <a:tr h="43523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• Number plates should be less than 6 letters alpha numeric, starting with U.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• Are 7 characters that begin with a 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l-PL" sz="900" u="none" strike="noStrike">
                          <a:effectLst/>
                        </a:rPr>
                        <a:t>/^U[A-Z0-9]{2}\s[A-Z0-9]{3}\s[A-Z0-9]{2}$/i</a:t>
                      </a:r>
                      <a:endParaRPr lang="pl-PL" sz="900" b="0" i="0" u="none" strike="noStrike">
                        <a:solidFill>
                          <a:srgbClr val="A6E2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46" marR="4846" marT="4846" marB="0" anchor="ctr"/>
                </a:tc>
                <a:extLst>
                  <a:ext uri="{0D108BD9-81ED-4DB2-BD59-A6C34878D82A}">
                    <a16:rowId xmlns:a16="http://schemas.microsoft.com/office/drawing/2014/main" val="2475736324"/>
                  </a:ext>
                </a:extLst>
              </a:tr>
              <a:tr h="435231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• 2 alpha characters after the U eg bd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688121"/>
                  </a:ext>
                </a:extLst>
              </a:tr>
              <a:tr h="435231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• An optional Space between them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63901"/>
                  </a:ext>
                </a:extLst>
              </a:tr>
              <a:tr h="435231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• 3 numeric characters followed by 1 alphanumeric character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35307"/>
                  </a:ext>
                </a:extLst>
              </a:tr>
              <a:tr h="4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• NIN numbers should be in a valid format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• Are 14 alpha characters that begin with either Cf or Cm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/^(cf|cm)[A-Za-z0-9]{12}$/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extLst>
                  <a:ext uri="{0D108BD9-81ED-4DB2-BD59-A6C34878D82A}">
                    <a16:rowId xmlns:a16="http://schemas.microsoft.com/office/drawing/2014/main" val="4104731577"/>
                  </a:ext>
                </a:extLst>
              </a:tr>
              <a:tr h="4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• All fieldsthat are required should be clearly  marked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extLst>
                  <a:ext uri="{0D108BD9-81ED-4DB2-BD59-A6C34878D82A}">
                    <a16:rowId xmlns:a16="http://schemas.microsoft.com/office/drawing/2014/main" val="2328078099"/>
                  </a:ext>
                </a:extLst>
              </a:tr>
              <a:tr h="43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• Phone numbers shouldbe valid Ugandan numbers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• Are 10 numeric characters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/^(\+\d{1,3}[- ]?)?\d{10}$/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extLst>
                  <a:ext uri="{0D108BD9-81ED-4DB2-BD59-A6C34878D82A}">
                    <a16:rowId xmlns:a16="http://schemas.microsoft.com/office/drawing/2014/main" val="2271243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35222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15C296-9FDB-1EBE-0438-E0B37E4BA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60" y="1864426"/>
            <a:ext cx="12007172" cy="211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7922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63EA-45A1-9AA6-06CB-F1376751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61" y="129146"/>
            <a:ext cx="10515600" cy="525524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Break Down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978-605D-6D33-6021-5C9575148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0022"/>
            <a:ext cx="10515600" cy="5225142"/>
          </a:xfrm>
        </p:spPr>
        <p:txBody>
          <a:bodyPr>
            <a:normAutofit fontScale="92500" lnSpcReduction="20000"/>
          </a:bodyPr>
          <a:lstStyle/>
          <a:p>
            <a:r>
              <a:rPr lang="en-US" sz="1200" dirty="0"/>
              <a:t>Ideate On the possible look of the design</a:t>
            </a:r>
          </a:p>
          <a:p>
            <a:r>
              <a:rPr lang="en-US" sz="1200" dirty="0"/>
              <a:t>Research on what makes Batteries, </a:t>
            </a:r>
            <a:r>
              <a:rPr lang="en-US" sz="1200" dirty="0" err="1"/>
              <a:t>tyres</a:t>
            </a:r>
            <a:r>
              <a:rPr lang="en-US" sz="1200" dirty="0"/>
              <a:t> and Cars and what makes them Unique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/>
              <a:t>Design the system Flow (with </a:t>
            </a:r>
            <a:r>
              <a:rPr lang="en-US" sz="1200" dirty="0" err="1"/>
              <a:t>Figjam</a:t>
            </a:r>
            <a:r>
              <a:rPr lang="en-US" sz="1200" dirty="0"/>
              <a:t>)  </a:t>
            </a:r>
            <a:r>
              <a:rPr lang="en-US" sz="1200" dirty="0">
                <a:hlinkClick r:id="rId2"/>
              </a:rPr>
              <a:t>Click Here to view</a:t>
            </a:r>
            <a:endParaRPr lang="en-US" sz="1200" dirty="0"/>
          </a:p>
          <a:p>
            <a:r>
              <a:rPr lang="en-US" sz="1200" dirty="0"/>
              <a:t>Design the interface In Figma as Shown Below</a:t>
            </a:r>
          </a:p>
          <a:p>
            <a:pPr marL="0" indent="0">
              <a:buNone/>
            </a:pPr>
            <a:r>
              <a:rPr lang="en-US" sz="1200" dirty="0"/>
              <a:t>      Information Architecture and Wireframing             Visual Design and UI Elements	  Prototyping and Interaction Design            Development and Implementation</a:t>
            </a:r>
          </a:p>
          <a:p>
            <a:r>
              <a:rPr lang="en-US" sz="1200" dirty="0"/>
              <a:t>To see the Figma design , </a:t>
            </a:r>
            <a:r>
              <a:rPr lang="en-US" sz="1200" dirty="0" err="1">
                <a:hlinkClick r:id="rId2"/>
              </a:rPr>
              <a:t>ClickHere</a:t>
            </a:r>
            <a:endParaRPr lang="en-US" sz="1200" dirty="0"/>
          </a:p>
          <a:p>
            <a:r>
              <a:rPr lang="en-US" sz="1200" dirty="0"/>
              <a:t>The next process was Coding (The project was built , HTML, PUG, CSS, Java Script , Node </a:t>
            </a:r>
            <a:r>
              <a:rPr lang="en-US" sz="1200" dirty="0" err="1"/>
              <a:t>Js</a:t>
            </a:r>
            <a:r>
              <a:rPr lang="en-US" sz="1200" dirty="0"/>
              <a:t>, Mongo DB)</a:t>
            </a:r>
          </a:p>
          <a:p>
            <a:pPr marL="0" indent="0">
              <a:buNone/>
            </a:pPr>
            <a:r>
              <a:rPr lang="en-US" sz="1200" dirty="0"/>
              <a:t>        The Project was done with Html and this was later converted to pug using an </a:t>
            </a:r>
            <a:r>
              <a:rPr lang="en-US" sz="1200" dirty="0">
                <a:hlinkClick r:id="rId3"/>
              </a:rPr>
              <a:t>online converter 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Pug is the templating Engine for the code</a:t>
            </a:r>
          </a:p>
          <a:p>
            <a:pPr marL="0" indent="0">
              <a:buNone/>
            </a:pPr>
            <a:r>
              <a:rPr lang="en-US" sz="1200" dirty="0"/>
              <a:t>        CSS was used to style features in the project listing help form frame works like </a:t>
            </a:r>
            <a:r>
              <a:rPr lang="en-US" sz="1200" dirty="0" err="1">
                <a:hlinkClick r:id="rId4"/>
              </a:rPr>
              <a:t>BootStrap</a:t>
            </a:r>
            <a:r>
              <a:rPr lang="en-US" sz="1200" dirty="0">
                <a:hlinkClick r:id="rId4"/>
              </a:rPr>
              <a:t> </a:t>
            </a:r>
            <a:r>
              <a:rPr lang="en-US" sz="1200" dirty="0"/>
              <a:t>, graphs from libraries like </a:t>
            </a:r>
            <a:r>
              <a:rPr lang="en-US" sz="1200" dirty="0">
                <a:hlinkClick r:id="rId5"/>
              </a:rPr>
              <a:t>Chart.js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Java Script was used for Validation , </a:t>
            </a:r>
            <a:r>
              <a:rPr lang="en-US" sz="1200" b="1" dirty="0"/>
              <a:t>OPP</a:t>
            </a:r>
            <a:r>
              <a:rPr lang="en-US" sz="1200" dirty="0"/>
              <a:t> was also used to hide some functionality From the User (In case of button to </a:t>
            </a:r>
            <a:r>
              <a:rPr lang="en-US" sz="1200" dirty="0" err="1"/>
              <a:t>InPut</a:t>
            </a:r>
            <a:r>
              <a:rPr lang="en-US" sz="1200" dirty="0"/>
              <a:t> Time and Date )the forms  </a:t>
            </a:r>
          </a:p>
          <a:p>
            <a:pPr marL="0" indent="0">
              <a:buNone/>
            </a:pPr>
            <a:r>
              <a:rPr lang="en-US" sz="1200" dirty="0"/>
              <a:t>        In Node </a:t>
            </a:r>
            <a:r>
              <a:rPr lang="en-US" sz="1200" dirty="0" err="1"/>
              <a:t>Js</a:t>
            </a:r>
            <a:r>
              <a:rPr lang="en-US" sz="1200" dirty="0"/>
              <a:t> The MVC model was used </a:t>
            </a:r>
          </a:p>
          <a:p>
            <a:r>
              <a:rPr lang="en-US" sz="1200" dirty="0"/>
              <a:t>The Project was pushed to git hub (Version Control)  To go to GitHub , </a:t>
            </a:r>
            <a:r>
              <a:rPr lang="en-US" sz="1200" dirty="0">
                <a:hlinkClick r:id="rId6"/>
              </a:rPr>
              <a:t>Click here</a:t>
            </a:r>
            <a:endParaRPr lang="en-US" sz="1200" dirty="0"/>
          </a:p>
          <a:p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B01006-6EB9-2866-179B-ED81C5AFAA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5906" y="1305068"/>
            <a:ext cx="5015097" cy="112757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6B8DF6-16AC-D367-B742-D8B94A7969B4}"/>
              </a:ext>
            </a:extLst>
          </p:cNvPr>
          <p:cNvCxnSpPr/>
          <p:nvPr/>
        </p:nvCxnSpPr>
        <p:spPr>
          <a:xfrm>
            <a:off x="3626727" y="3259771"/>
            <a:ext cx="2873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E0C391-8101-7850-DBE3-A2181ED3ACE4}"/>
              </a:ext>
            </a:extLst>
          </p:cNvPr>
          <p:cNvCxnSpPr/>
          <p:nvPr/>
        </p:nvCxnSpPr>
        <p:spPr>
          <a:xfrm>
            <a:off x="5940436" y="3259771"/>
            <a:ext cx="2873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BAC145-ABFB-CD99-0776-C8A17F851FE9}"/>
              </a:ext>
            </a:extLst>
          </p:cNvPr>
          <p:cNvCxnSpPr/>
          <p:nvPr/>
        </p:nvCxnSpPr>
        <p:spPr>
          <a:xfrm>
            <a:off x="8505506" y="3259771"/>
            <a:ext cx="2873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27919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FFF9-882B-DFCC-A525-92B3CC55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Experience From the </a:t>
            </a:r>
            <a:r>
              <a:rPr lang="en-US" b="1" dirty="0" err="1"/>
              <a:t>Projecet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E0FF2-8541-F859-A371-4411E54AF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got to appreciate the Use of OPP </a:t>
            </a:r>
          </a:p>
          <a:p>
            <a:r>
              <a:rPr lang="en-US" dirty="0"/>
              <a:t>I got to appreciate The use Of Libraries like </a:t>
            </a:r>
            <a:r>
              <a:rPr lang="en-US" dirty="0" err="1"/>
              <a:t>BootStrap</a:t>
            </a:r>
            <a:r>
              <a:rPr lang="en-US" dirty="0"/>
              <a:t>, Chart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I got to appreciate The MVC model </a:t>
            </a:r>
          </a:p>
          <a:p>
            <a:r>
              <a:rPr lang="en-US" dirty="0"/>
              <a:t>I got to Experience debugging Sessions and their Importance </a:t>
            </a:r>
          </a:p>
          <a:p>
            <a:r>
              <a:rPr lang="en-US" dirty="0"/>
              <a:t>Group work was key In building the Project as People already knew what u wanted to find out and </a:t>
            </a:r>
            <a:r>
              <a:rPr lang="en-US" dirty="0" err="1"/>
              <a:t>Prople</a:t>
            </a:r>
            <a:r>
              <a:rPr lang="en-US" dirty="0"/>
              <a:t> where always willing to share.</a:t>
            </a:r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5861682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FD07-139E-FA60-DE7C-CD30DF30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Skills learnt During the Project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A99C5-D3FF-849D-7F31-6B7B98F60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Professional Email Writing</a:t>
            </a:r>
          </a:p>
          <a:p>
            <a:r>
              <a:rPr lang="en-US" dirty="0"/>
              <a:t>Preparing For Presentations</a:t>
            </a:r>
          </a:p>
          <a:p>
            <a:r>
              <a:rPr lang="en-US" dirty="0"/>
              <a:t>The Different Roles And Jobs Out There For People In The Coding Related Space</a:t>
            </a:r>
          </a:p>
          <a:p>
            <a:r>
              <a:rPr lang="en-US" dirty="0"/>
              <a:t>Virtual Interaction With People using platforms like Zoom, Google Meet</a:t>
            </a:r>
          </a:p>
          <a:p>
            <a:r>
              <a:rPr lang="en-US" dirty="0"/>
              <a:t>Preparation For the Work through the work readiness training</a:t>
            </a:r>
          </a:p>
          <a:p>
            <a:r>
              <a:rPr lang="en-US" dirty="0"/>
              <a:t>Lean Startup (being able to start a business and what it takes )</a:t>
            </a:r>
          </a:p>
          <a:p>
            <a:r>
              <a:rPr lang="en-US" dirty="0"/>
              <a:t>Leadership Skills </a:t>
            </a:r>
          </a:p>
          <a:p>
            <a:r>
              <a:rPr lang="en-US" dirty="0"/>
              <a:t>Application Security.</a:t>
            </a:r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46048951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</TotalTime>
  <Words>584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Tw Cen MT</vt:lpstr>
      <vt:lpstr>Circuit</vt:lpstr>
      <vt:lpstr>Microsoft Excel Worksheet</vt:lpstr>
      <vt:lpstr>Dockville Day and Night parking</vt:lpstr>
      <vt:lpstr>Details </vt:lpstr>
      <vt:lpstr>Assumptions</vt:lpstr>
      <vt:lpstr>Pricing</vt:lpstr>
      <vt:lpstr>Validations</vt:lpstr>
      <vt:lpstr>PowerPoint Presentation</vt:lpstr>
      <vt:lpstr>Project Break Down</vt:lpstr>
      <vt:lpstr>Experience From the Projecet</vt:lpstr>
      <vt:lpstr>Other Skills learnt During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Dockville Day and Night parking</dc:title>
  <dc:creator>Emulu Keith</dc:creator>
  <cp:lastModifiedBy>Emulu Keith</cp:lastModifiedBy>
  <cp:revision>5</cp:revision>
  <dcterms:created xsi:type="dcterms:W3CDTF">2023-09-05T07:03:19Z</dcterms:created>
  <dcterms:modified xsi:type="dcterms:W3CDTF">2023-09-05T08:00:45Z</dcterms:modified>
</cp:coreProperties>
</file>