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3.5-->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6" r:id="rId2"/>
  </p:sldIdLst>
  <p:sldSz cx="9144000" cy="6858000" type="screen4x3"/>
  <p:notesSz cx="6858000" cy="9144000"/>
  <p:custDataLst>
    <p:tags r:id="rId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slide" Target="slides/slide1.xml" /><Relationship Id="rId3" Type="http://schemas.openxmlformats.org/officeDocument/2006/relationships/tags" Target="tags/tag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A946EA0F-F146-424F-95CF-FD6DDC8157F4}"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3225246A-AFC2-4EF4-A397-B3BE69DA457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2B0D6930-6BA2-4594-8D50-FD7A09CD28EA}"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FDF5908B-2A90-41E7-983B-C8EF6252EFE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F5DD82B6-4312-4494-B45F-3CCF30CE068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7A9A369C-9689-4DC4-8605-9AD399C1375E}"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EABE786D-309B-48C0-B22E-F9D9306FFC97}"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EBE317CB-2207-4CF2-9045-FD71D3CA23A2}"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7EA15E4B-3B97-4C13-A0CE-7B00BE2F7467}"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2114BDF8-AAD9-43ED-9801-2887D81803AF}"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9E594FF7-477A-428D-B378-BB9B7275E5F3}"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New shape" title=""/>
          <p:cNvSpPr/>
          <p:nvPr/>
        </p:nvSpPr>
        <p:spPr>
          <a:xfrm>
            <a:off x="1270000" y="1270000"/>
            <a:ext cx="38100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numCol="3" spcCol="127000" rtlCol="0" anchor="ctr"/>
          <a:lstStyle/>
          <a:p>
            <a:pPr algn="ctr"/>
            <a:r>
              <a:t>All these columns are limited to be within a single text container -- you can add or delete text and the new or remaining text automatically adjusts itself to flow within the container. You cannot have text flow from one container to other though -- we told you PowerPoint's column options for text are limited!</a:t>
            </a:r>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 Standard 2.0 23.5.</a:t>
            </a:r>
          </a:p>
          <a:p>
            <a:pPr algn="ctr"/>
            <a:r>
              <a:t>Copyright 2004-2023Aspose Pty Ltd.</a:t>
            </a:r>
          </a:p>
        </p:txBody>
      </p:sp>
    </p:spTree>
  </p:cSld>
  <p:clrMapOvr>
    <a:masterClrMapping/>
  </p:clrMapOvr>
  <p:transition/>
  <p:timing/>
</p:sld>
</file>

<file path=ppt/tags/tag1.xml><?xml version="1.0" encoding="utf-8"?>
<p:tagLst xmlns:p="http://schemas.openxmlformats.org/presentationml/2006/main">
  <p:tag name="AS_NET" val="3.1.22"/>
  <p:tag name="AS_OS" val="Microsoft Windows NT 10.0.19045.0"/>
  <p:tag name="AS_RELEASE_DATE" val="2023.05.14"/>
  <p:tag name="AS_TITLE" val="Aspose.Slides for .NET Standard 2.0"/>
  <p:tag name="AS_VERSION" val="23.5"/>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Paragraphs>
  <Slides>1</Slides>
  <Notes>0</Notes>
  <TotalTime>1</TotalTime>
  <HiddenSlides>0</HiddenSlides>
  <MMClips>0</MMClips>
  <ScaleCrop>0</ScaleCrop>
  <HeadingPairs>
    <vt:vector baseType="variant" size="6">
      <vt:variant>
        <vt:lpstr>Fonts used</vt:lpstr>
      </vt:variant>
      <vt:variant>
        <vt:i4>2</vt:i4>
      </vt:variant>
      <vt:variant>
        <vt:lpstr>Theme</vt:lpstr>
      </vt:variant>
      <vt:variant>
        <vt:i4>1</vt:i4>
      </vt:variant>
      <vt:variant>
        <vt:lpstr>Slide Titles</vt:lpstr>
      </vt:variant>
      <vt:variant>
        <vt:i4>1</vt:i4>
      </vt:variant>
    </vt:vector>
  </HeadingPairs>
  <TitlesOfParts>
    <vt:vector baseType="lpstr" size="4">
      <vt:lpstr>Arial</vt:lpstr>
      <vt:lpstr>Calibri</vt:lpstr>
      <vt:lpstr>Office Theme</vt:lpstr>
      <vt:lpstr>PowerPoint Presentation</vt:lpstr>
    </vt:vector>
  </TitlesOfParts>
  <LinksUpToDate>0</LinksUpToDate>
  <SharedDoc>0</SharedDoc>
  <HyperlinksChanged>0</HyperlinksChanged>
  <Application>Aspose.Slides for .NET</Application>
  <AppVersion>23.0500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2023-06-06T15:36:09.236</cp:lastPrinted>
  <dcterms:created xsi:type="dcterms:W3CDTF">2023-06-06T19:36:09Z</dcterms:created>
  <dcterms:modified xsi:type="dcterms:W3CDTF">2023-06-06T19:36:09Z</dcterms:modified>
</cp:coreProperties>
</file>