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image" ContentType="image/unknown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854EB5-76FD-4C99-AF3D-9A4DCBB1A6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F04254-9309-48B0-9855-B5B61A910A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447749-BA74-44D0-9C08-0D2E776972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87999E-0573-40D5-8C12-BABEE8168E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1DEF31-B43D-4C48-ABA6-80144F1E22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11A72A-8DD1-4BB4-AF6D-A1C3BE0AD9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053C368-E7DD-4471-9D5F-1C174207B9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9455A6-BF44-4DD8-B030-28825B446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8FA9E3F-C449-4BC1-9F68-5D48294121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612CA4-7C2D-4E8A-97D9-0FAC1285F8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0F6717-FEFE-440D-A536-8D3CF354B7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image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127000"/>
            <a:ext cx="6350000" cy="6350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2023-06-07T08:55:05.022</cp:lastPrinted>
  <dcterms:created xsi:type="dcterms:W3CDTF">2023-06-07T12:55:05Z</dcterms:created>
  <dcterms:modified xsi:type="dcterms:W3CDTF">2023-06-07T12:55:05Z</dcterms:modified>
</cp:coreProperties>
</file>