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image" ContentType="image/unknown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D37A75-C939-438C-8FDD-5CE7D96C72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0827A1-4C10-4533-85D4-1BD1DD5DDD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9412E-6EF2-40AA-A31A-89EAADE3CD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A38A0E-C027-4C46-AE02-6219A43FDC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803F15-D0BD-4BC0-8758-870B792604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8545618-AA79-45BB-8FAE-ADB9F80368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7F91C98-2121-4DCF-9E40-4799B3971D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ABFDEC8-38AA-4C90-B943-975FF2D9A2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1C50163-09CE-4B4E-AAF6-A23463038A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35B4645-8B81-4874-8368-3D34412963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1E84FC0-EFCF-4EE0-BC3A-02F2B6CC35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image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7000" y="127000"/>
            <a:ext cx="6350000" cy="63500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2023-06-07T08:57:51.671</cp:lastPrinted>
  <dcterms:created xsi:type="dcterms:W3CDTF">2023-06-07T12:57:51Z</dcterms:created>
  <dcterms:modified xsi:type="dcterms:W3CDTF">2023-06-07T12:57:51Z</dcterms:modified>
</cp:coreProperties>
</file>