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775A1B-353F-4940-9CBD-CF11D1CE8B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678B5F-3CF3-4B2C-BC40-0CCE8FE200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651966-FB7A-43C0-90D2-5A6E23F8A0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E92E09-DDD1-4407-85C1-231E1065C7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36D174-94A7-467F-8187-DF5AC0790D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419031-A551-4E0E-8C1E-E09291AF75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228B3AF-5F8C-4F04-BB1A-86E0598439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C4FC321-1D84-4050-AA1A-3C4539CC19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E12F94E-15EB-4DEB-91D3-66CAB9EA3C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E85009-B322-4552-BE31-BA292D9536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D3E78E-42F4-45A1-993E-108AE2D9ED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Placeholder with promptext: Placeholder with promptext: {text}</a:t>
            </a:r>
          </a:p>
        </p:txBody>
      </p:sp>
      <p:sp>
        <p:nvSpPr>
          <p:cNvPr id="3" name="Subtitle 2" title=""/>
          <p:cNvSpPr txBox="1"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Placeholder with promptext: Placeholder with promptext: Placeholder with promptext: {text}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Placeholder with promptext: Placeholder with promptext: {text}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2023-06-06T15:26:49.999</cp:lastPrinted>
  <dcterms:created xsi:type="dcterms:W3CDTF">2023-06-06T19:26:49Z</dcterms:created>
  <dcterms:modified xsi:type="dcterms:W3CDTF">2023-06-06T19:26:50Z</dcterms:modified>
</cp:coreProperties>
</file>