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EAF893-D5E2-48B6-A5F3-10933FD0F8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FB84C47-2A69-42AC-8BFA-296CAC83E2E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807EED0-DFB2-4DD1-9450-F15738A768B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57A8DD9-3132-449F-A0E9-04D26A1369D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93E1FC1-F3AB-47BC-8204-92F9D69EC44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D6BDD46-D1F7-4428-9E93-BD40E61EA6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13C3F44-B219-4373-BB68-D9EECD4797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31B764-6350-4317-9E0B-8E6E7992B5E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446CD3E-99A6-463A-BC7A-45CDDBAC284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7244F87-0F7D-4431-8145-468BB181782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007F3E5-CE4A-43C4-B5FC-ECCBD961A7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 txBox="1"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This is Placeholder</a:t>
            </a:r>
          </a:p>
        </p:txBody>
      </p:sp>
      <p:sp>
        <p:nvSpPr>
          <p:cNvPr id="3" name="Subtitle 2" title=""/>
          <p:cNvSpPr txBox="1"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This is Placeholder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19045.0"/>
  <p:tag name="AS_RELEASE_DATE" val="2023.05.14"/>
  <p:tag name="AS_TITLE" val="Aspose.Slides for .NET Standard 2.0"/>
  <p:tag name="AS_VERSION" val="23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2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This is Placeholder</vt:lpstr>
    </vt:vector>
  </TitlesOfParts>
  <LinksUpToDate>0</LinksUpToDate>
  <SharedDoc>0</SharedDoc>
  <HyperlinksChanged>0</HyperlinksChanged>
  <Application>Aspose.Slides for .NET</Application>
  <AppVersion>23.0500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2023-06-06T15:20:00.852</cp:lastPrinted>
  <dcterms:created xsi:type="dcterms:W3CDTF">2023-06-06T19:20:00Z</dcterms:created>
  <dcterms:modified xsi:type="dcterms:W3CDTF">2023-06-06T19:20:00Z</dcterms:modified>
</cp:coreProperties>
</file>