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7CB53F-2ECF-4DF6-948B-F837739CEE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657F84-31B0-4C28-93A6-98C93BB5F2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8235AA-442E-40CF-813C-40C9490C10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7840B7-A4B1-4D72-921C-B1D23794C7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2D44EC-F217-458F-9824-AE1B33E56A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8A8ADF-D060-4552-89EA-7B76F87408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969EE44-39D5-4DDE-A0CB-51453EE259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5CF72EC-9756-4757-8456-A1F49ECA05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CE1A59-0710-42E1-A5AE-C81A8F03DD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DA10D2-8C29-4222-98A3-213C73D88A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741D3E-1939-4D57-81F3-88D40E503D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127000" y="127000"/>
            <a:ext cx="3175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6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2023-06-06T12:54:49.201</cp:lastPrinted>
  <dcterms:created xsi:type="dcterms:W3CDTF">2023-06-06T16:54:49Z</dcterms:created>
  <dcterms:modified xsi:type="dcterms:W3CDTF">2023-06-06T16:54:49Z</dcterms:modified>
</cp:coreProperties>
</file>