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24BDC-E598-4360-BB55-43CFEC8589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ACEEE-1B3C-40FA-9D09-B104A6EA38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2811BC-3CD3-4798-9970-43BE09CACD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A7FB96-52D6-41FB-BF53-FA6F37B45A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F6C544-35C0-4548-A95D-C5B4B8A5D0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81CEEA-C29D-4405-9C27-9C49F729BB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C978300-DAEA-4D8E-A39E-399C9CE428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563FD30-063B-4F11-86B8-E639D620D7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C4DF1E0-1A2F-45C5-8656-F850177F7E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1B7CDA-7785-49B9-9FC8-643C24634A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091114-EF6C-4290-9CFE-1CC0823C4C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8000"/>
              </a:gs>
              <a:gs pos="100000">
                <a:srgbClr val="0000FF"/>
              </a:gs>
            </a:gsLst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6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2023-06-06T13:36:20.894</cp:lastPrinted>
  <dcterms:created xsi:type="dcterms:W3CDTF">2023-06-06T17:36:20Z</dcterms:created>
  <dcterms:modified xsi:type="dcterms:W3CDTF">2023-06-06T17:36:20Z</dcterms:modified>
</cp:coreProperties>
</file>