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6DE006-8B06-4D76-BD88-99608B4A02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3D783A-6152-421A-8860-ECA721EC3F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A70F42-2B5F-4B03-B0A8-EE9823FA06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B3827F-3C52-45B8-BFE5-AC086A63A1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5C1614-A6B5-4D7B-A366-823A131776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338FA6-C323-4EC0-AC06-0C3EE1A7CF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5301019-163B-45D2-A7E1-6B24B42589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BB33B4D-9709-4AC0-8CF5-C8BB40409A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53749B-5D90-493C-B372-6CD3EC9E8B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AE8172-3B98-4D9E-A822-856A83DE16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140F96-F797-4013-9D4E-C6779B7D57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8000"/>
              </a:gs>
              <a:gs pos="100000">
                <a:srgbClr val="0000FF"/>
              </a:gs>
            </a:gsLst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3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6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2023-06-06T13:35:08.384</cp:lastPrinted>
  <dcterms:created xsi:type="dcterms:W3CDTF">2023-06-06T17:35:08Z</dcterms:created>
  <dcterms:modified xsi:type="dcterms:W3CDTF">2023-06-06T17:35:08Z</dcterms:modified>
</cp:coreProperties>
</file>