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  <p:sldId id="280" r:id="rId14"/>
    <p:sldId id="282" r:id="rId15"/>
    <p:sldId id="284" r:id="rId16"/>
    <p:sldId id="286" r:id="rId17"/>
    <p:sldId id="288" r:id="rId18"/>
    <p:sldId id="290" r:id="rId19"/>
    <p:sldId id="292" r:id="rId20"/>
    <p:sldId id="294" r:id="rId21"/>
    <p:sldId id="296" r:id="rId22"/>
    <p:sldId id="298" r:id="rId23"/>
    <p:sldId id="300" r:id="rId24"/>
    <p:sldId id="302" r:id="rId25"/>
    <p:sldId id="304" r:id="rId26"/>
    <p:sldId id="306" r:id="rId27"/>
    <p:sldId id="308" r:id="rId28"/>
    <p:sldId id="310" r:id="rId29"/>
    <p:sldId id="312" r:id="rId30"/>
    <p:sldId id="314" r:id="rId31"/>
    <p:sldId id="316" r:id="rId32"/>
    <p:sldId id="318" r:id="rId33"/>
    <p:sldId id="320" r:id="rId34"/>
    <p:sldId id="322" r:id="rId35"/>
    <p:sldId id="324" r:id="rId36"/>
    <p:sldId id="326" r:id="rId37"/>
    <p:sldId id="328" r:id="rId38"/>
    <p:sldId id="330" r:id="rId39"/>
    <p:sldId id="332" r:id="rId40"/>
    <p:sldId id="334" r:id="rId41"/>
    <p:sldId id="336" r:id="rId42"/>
    <p:sldId id="338" r:id="rId43"/>
    <p:sldId id="340" r:id="rId44"/>
    <p:sldId id="342" r:id="rId45"/>
    <p:sldId id="344" r:id="rId46"/>
    <p:sldId id="346" r:id="rId47"/>
    <p:sldId id="348" r:id="rId48"/>
    <p:sldId id="350" r:id="rId49"/>
    <p:sldId id="352" r:id="rId50"/>
    <p:sldId id="354" r:id="rId51"/>
    <p:sldId id="356" r:id="rId52"/>
    <p:sldId id="358" r:id="rId53"/>
    <p:sldId id="360" r:id="rId54"/>
    <p:sldId id="362" r:id="rId55"/>
    <p:sldId id="364" r:id="rId56"/>
    <p:sldId id="366" r:id="rId57"/>
    <p:sldId id="368" r:id="rId58"/>
    <p:sldId id="370" r:id="rId59"/>
    <p:sldId id="372" r:id="rId60"/>
    <p:sldId id="374" r:id="rId61"/>
    <p:sldId id="376" r:id="rId62"/>
    <p:sldId id="378" r:id="rId63"/>
    <p:sldId id="380" r:id="rId64"/>
    <p:sldId id="382" r:id="rId65"/>
    <p:sldId id="384" r:id="rId66"/>
    <p:sldId id="386" r:id="rId67"/>
    <p:sldId id="388" r:id="rId68"/>
    <p:sldId id="390" r:id="rId69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" Type="http://schemas.openxmlformats.org/officeDocument/2006/relationships/slide" Target="slides/slide4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" Type="http://schemas.openxmlformats.org/officeDocument/2006/relationships/slide" Target="slides/slide5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" Type="http://schemas.openxmlformats.org/officeDocument/2006/relationships/slide" Target="slides/slide6.xml" /><Relationship Id="rId70" Type="http://schemas.openxmlformats.org/officeDocument/2006/relationships/tags" Target="tags/tag1.xml" /><Relationship Id="rId71" Type="http://schemas.openxmlformats.org/officeDocument/2006/relationships/presProps" Target="presProps.xml" /><Relationship Id="rId72" Type="http://schemas.openxmlformats.org/officeDocument/2006/relationships/viewProps" Target="viewProps.xml" /><Relationship Id="rId73" Type="http://schemas.openxmlformats.org/officeDocument/2006/relationships/theme" Target="theme/theme1.xml" /><Relationship Id="rId74" Type="http://schemas.openxmlformats.org/officeDocument/2006/relationships/tableStyles" Target="tableStyles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EA4CB6-684D-43CD-9983-69AF8D24E2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C059DA-918D-41BA-8A07-5F6505A221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1E8D40-EE82-4DE7-B4A5-4786C8B657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4D076-4E14-4C58-ABDE-F90E824065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ADF665-B281-4D58-8881-0523A5B737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E3141E-E937-4414-9A5F-84EB7A063E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07A67C3-386D-4448-98C5-2306DB98BB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D3C6BB-F258-4F11-84DE-7C373E807B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95DB406-889B-4EAF-999C-4CE734466C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F01E10-30D5-4069-B736-F78C8B382F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A30DE21-F64A-4129-BCA3-95C5F33739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28575" y="57150"/>
            <a:ext cx="171450" cy="114300"/>
          </a:xfrm>
          <a:custGeom>
            <a:rect l="l" t="t" r="r" b="b"/>
            <a:pathLst>
              <a:path w="171450" h="114300">
                <a:moveTo>
                  <a:pt x="0" y="114300"/>
                </a:moveTo>
                <a:lnTo>
                  <a:pt x="171450" y="114300"/>
                </a:lnTo>
                <a:lnTo>
                  <a:pt x="171450" y="95250"/>
                </a:lnTo>
                <a:lnTo>
                  <a:pt x="0" y="95250"/>
                </a:lnTo>
                <a:lnTo>
                  <a:pt x="0" y="114300"/>
                </a:lnTo>
                <a:close/>
                <a:moveTo>
                  <a:pt x="0" y="66675"/>
                </a:moveTo>
                <a:lnTo>
                  <a:pt x="171450" y="66675"/>
                </a:lnTo>
                <a:lnTo>
                  <a:pt x="171450" y="47625"/>
                </a:lnTo>
                <a:lnTo>
                  <a:pt x="0" y="47625"/>
                </a:lnTo>
                <a:lnTo>
                  <a:pt x="0" y="66675"/>
                </a:lnTo>
                <a:close/>
                <a:moveTo>
                  <a:pt x="0" y="0"/>
                </a:moveTo>
                <a:lnTo>
                  <a:pt x="0" y="19050"/>
                </a:lnTo>
                <a:lnTo>
                  <a:pt x="171450" y="19050"/>
                </a:lnTo>
                <a:lnTo>
                  <a:pt x="171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9525" y="19050"/>
            <a:ext cx="209550" cy="180975"/>
          </a:xfrm>
          <a:custGeom>
            <a:rect l="l" t="t" r="r" b="b"/>
            <a:pathLst>
              <a:path w="209550" h="180975">
                <a:moveTo>
                  <a:pt x="104775" y="38004"/>
                </a:moveTo>
                <a:lnTo>
                  <a:pt x="176498" y="161925"/>
                </a:lnTo>
                <a:lnTo>
                  <a:pt x="33051" y="161925"/>
                </a:lnTo>
                <a:lnTo>
                  <a:pt x="104775" y="38004"/>
                </a:lnTo>
                <a:moveTo>
                  <a:pt x="104775" y="0"/>
                </a:moveTo>
                <a:lnTo>
                  <a:pt x="0" y="180975"/>
                </a:lnTo>
                <a:lnTo>
                  <a:pt x="209550" y="180975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104775" y="95250"/>
            <a:ext cx="19050" cy="76200"/>
          </a:xfrm>
          <a:custGeom>
            <a:rect l="l" t="t" r="r" b="b"/>
            <a:pathLst>
              <a:path w="19050" h="76200">
                <a:moveTo>
                  <a:pt x="19050" y="57150"/>
                </a:moveTo>
                <a:lnTo>
                  <a:pt x="0" y="57150"/>
                </a:lnTo>
                <a:lnTo>
                  <a:pt x="0" y="76200"/>
                </a:lnTo>
                <a:lnTo>
                  <a:pt x="19050" y="76200"/>
                </a:lnTo>
                <a:lnTo>
                  <a:pt x="19050" y="57150"/>
                </a:lnTo>
                <a:close/>
                <a:moveTo>
                  <a:pt x="19050" y="0"/>
                </a:moveTo>
                <a:lnTo>
                  <a:pt x="0" y="0"/>
                </a:lnTo>
                <a:lnTo>
                  <a:pt x="0" y="38100"/>
                </a:lnTo>
                <a:lnTo>
                  <a:pt x="190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85725" y="19050"/>
            <a:ext cx="57150" cy="114300"/>
          </a:xfrm>
          <a:custGeom>
            <a:rect l="l" t="t" r="r" b="b"/>
            <a:pathLst>
              <a:path w="57150" h="114300">
                <a:moveTo>
                  <a:pt x="28575" y="114300"/>
                </a:moveTo>
                <a:cubicBezTo>
                  <a:pt x="44386" y="114300"/>
                  <a:pt x="57150" y="101536"/>
                  <a:pt x="57150" y="85725"/>
                </a:cubicBezTo>
                <a:lnTo>
                  <a:pt x="57150" y="28575"/>
                </a:lnTo>
                <a:cubicBezTo>
                  <a:pt x="57150" y="12763"/>
                  <a:pt x="44386" y="0"/>
                  <a:pt x="28575" y="0"/>
                </a:cubicBezTo>
                <a:cubicBezTo>
                  <a:pt x="12763" y="0"/>
                  <a:pt x="0" y="12763"/>
                  <a:pt x="0" y="28575"/>
                </a:cubicBezTo>
                <a:lnTo>
                  <a:pt x="0" y="85725"/>
                </a:lnTo>
                <a:cubicBezTo>
                  <a:pt x="0" y="101536"/>
                  <a:pt x="12763" y="114300"/>
                  <a:pt x="28575" y="1143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47625" y="104775"/>
            <a:ext cx="133350" cy="95250"/>
          </a:xfrm>
          <a:custGeom>
            <a:rect l="l" t="t" r="r" b="b"/>
            <a:pathLst>
              <a:path w="133350" h="95250">
                <a:moveTo>
                  <a:pt x="114300" y="0"/>
                </a:moveTo>
                <a:cubicBezTo>
                  <a:pt x="114300" y="26288"/>
                  <a:pt x="92964" y="47625"/>
                  <a:pt x="66675" y="47625"/>
                </a:cubicBezTo>
                <a:cubicBezTo>
                  <a:pt x="40386" y="47625"/>
                  <a:pt x="19050" y="26288"/>
                  <a:pt x="19050" y="0"/>
                </a:cubicBezTo>
                <a:lnTo>
                  <a:pt x="0" y="0"/>
                </a:lnTo>
                <a:cubicBezTo>
                  <a:pt x="0" y="33623"/>
                  <a:pt x="24860" y="61245"/>
                  <a:pt x="57150" y="65913"/>
                </a:cubicBezTo>
                <a:lnTo>
                  <a:pt x="57150" y="95250"/>
                </a:lnTo>
                <a:lnTo>
                  <a:pt x="76200" y="95250"/>
                </a:lnTo>
                <a:lnTo>
                  <a:pt x="76200" y="65913"/>
                </a:lnTo>
                <a:cubicBezTo>
                  <a:pt x="108489" y="61245"/>
                  <a:pt x="133350" y="33623"/>
                  <a:pt x="133350" y="0"/>
                </a:cubicBezTo>
                <a:lnTo>
                  <a:pt x="11430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85725" y="19050"/>
            <a:ext cx="57150" cy="114300"/>
          </a:xfrm>
          <a:custGeom>
            <a:rect l="l" t="t" r="r" b="b"/>
            <a:pathLst>
              <a:path w="57150" h="114300">
                <a:moveTo>
                  <a:pt x="28575" y="114300"/>
                </a:moveTo>
                <a:cubicBezTo>
                  <a:pt x="44386" y="114300"/>
                  <a:pt x="57150" y="101536"/>
                  <a:pt x="57150" y="85725"/>
                </a:cubicBezTo>
                <a:lnTo>
                  <a:pt x="57150" y="28575"/>
                </a:lnTo>
                <a:cubicBezTo>
                  <a:pt x="57150" y="12763"/>
                  <a:pt x="44386" y="0"/>
                  <a:pt x="28575" y="0"/>
                </a:cubicBezTo>
                <a:cubicBezTo>
                  <a:pt x="12763" y="0"/>
                  <a:pt x="0" y="12763"/>
                  <a:pt x="0" y="28575"/>
                </a:cubicBezTo>
                <a:lnTo>
                  <a:pt x="0" y="85725"/>
                </a:lnTo>
                <a:cubicBezTo>
                  <a:pt x="0" y="101536"/>
                  <a:pt x="12763" y="114300"/>
                  <a:pt x="28575" y="1143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47625" y="104775"/>
            <a:ext cx="133350" cy="95250"/>
          </a:xfrm>
          <a:custGeom>
            <a:rect l="l" t="t" r="r" b="b"/>
            <a:pathLst>
              <a:path w="133350" h="95250">
                <a:moveTo>
                  <a:pt x="114300" y="0"/>
                </a:moveTo>
                <a:cubicBezTo>
                  <a:pt x="114300" y="26288"/>
                  <a:pt x="92964" y="47625"/>
                  <a:pt x="66675" y="47625"/>
                </a:cubicBezTo>
                <a:cubicBezTo>
                  <a:pt x="40386" y="47625"/>
                  <a:pt x="19050" y="26288"/>
                  <a:pt x="19050" y="0"/>
                </a:cubicBezTo>
                <a:lnTo>
                  <a:pt x="0" y="0"/>
                </a:lnTo>
                <a:cubicBezTo>
                  <a:pt x="0" y="33623"/>
                  <a:pt x="24860" y="61245"/>
                  <a:pt x="57150" y="65913"/>
                </a:cubicBezTo>
                <a:lnTo>
                  <a:pt x="57150" y="95250"/>
                </a:lnTo>
                <a:lnTo>
                  <a:pt x="76200" y="95250"/>
                </a:lnTo>
                <a:lnTo>
                  <a:pt x="76200" y="65913"/>
                </a:lnTo>
                <a:cubicBezTo>
                  <a:pt x="108489" y="61245"/>
                  <a:pt x="133350" y="33623"/>
                  <a:pt x="133350" y="0"/>
                </a:cubicBezTo>
                <a:lnTo>
                  <a:pt x="11430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0" y="0"/>
            <a:ext cx="190500" cy="190500"/>
          </a:xfrm>
          <a:custGeom>
            <a:rect l="l" t="t" r="r" b="b"/>
            <a:pathLst>
              <a:path w="190499" h="190499">
                <a:moveTo>
                  <a:pt x="0" y="0"/>
                </a:moveTo>
                <a:lnTo>
                  <a:pt x="190499" y="0"/>
                </a:lnTo>
                <a:lnTo>
                  <a:pt x="190499" y="190499"/>
                </a:lnTo>
                <a:lnTo>
                  <a:pt x="0" y="190499"/>
                </a:lnTo>
                <a:close/>
              </a:path>
            </a:pathLst>
          </a:custGeom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47625" y="47625"/>
            <a:ext cx="95250" cy="95250"/>
          </a:xfrm>
          <a:custGeom>
            <a:rect l="l" t="t" r="r" b="b"/>
            <a:pathLst>
              <a:path w="95249" h="95249">
                <a:moveTo>
                  <a:pt x="0" y="0"/>
                </a:moveTo>
                <a:lnTo>
                  <a:pt x="95249" y="0"/>
                </a:lnTo>
                <a:lnTo>
                  <a:pt x="952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0" y="0"/>
            <a:ext cx="190500" cy="190500"/>
          </a:xfrm>
          <a:custGeom>
            <a:rect l="l" t="t" r="r" b="b"/>
            <a:pathLst>
              <a:path w="190499" h="190499">
                <a:moveTo>
                  <a:pt x="0" y="0"/>
                </a:moveTo>
                <a:lnTo>
                  <a:pt x="190499" y="0"/>
                </a:lnTo>
                <a:lnTo>
                  <a:pt x="190499" y="190499"/>
                </a:lnTo>
                <a:lnTo>
                  <a:pt x="0" y="190499"/>
                </a:lnTo>
                <a:close/>
              </a:path>
            </a:pathLst>
          </a:custGeom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23812" y="25638"/>
            <a:ext cx="142875" cy="139224"/>
          </a:xfrm>
          <a:custGeom>
            <a:rect l="l" t="t" r="r" b="b"/>
            <a:pathLst>
              <a:path w="142874" h="139223">
                <a:moveTo>
                  <a:pt x="0" y="45799"/>
                </a:moveTo>
                <a:lnTo>
                  <a:pt x="0" y="93424"/>
                </a:lnTo>
                <a:lnTo>
                  <a:pt x="31749" y="93424"/>
                </a:lnTo>
                <a:lnTo>
                  <a:pt x="71437" y="133111"/>
                </a:lnTo>
                <a:lnTo>
                  <a:pt x="71437" y="6111"/>
                </a:lnTo>
                <a:lnTo>
                  <a:pt x="31749" y="45799"/>
                </a:lnTo>
                <a:lnTo>
                  <a:pt x="0" y="45799"/>
                </a:lnTo>
                <a:close/>
                <a:moveTo>
                  <a:pt x="107156" y="69611"/>
                </a:moveTo>
                <a:cubicBezTo>
                  <a:pt x="107156" y="55562"/>
                  <a:pt x="99059" y="43497"/>
                  <a:pt x="87312" y="37623"/>
                </a:cubicBezTo>
                <a:lnTo>
                  <a:pt x="87312" y="101520"/>
                </a:lnTo>
                <a:cubicBezTo>
                  <a:pt x="99059" y="95726"/>
                  <a:pt x="107156" y="83661"/>
                  <a:pt x="107156" y="69611"/>
                </a:cubicBezTo>
                <a:close/>
                <a:moveTo>
                  <a:pt x="87312" y="0"/>
                </a:moveTo>
                <a:lnTo>
                  <a:pt x="87312" y="16351"/>
                </a:lnTo>
                <a:cubicBezTo>
                  <a:pt x="110251" y="23177"/>
                  <a:pt x="126999" y="44450"/>
                  <a:pt x="126999" y="69611"/>
                </a:cubicBezTo>
                <a:cubicBezTo>
                  <a:pt x="126999" y="94773"/>
                  <a:pt x="110251" y="116046"/>
                  <a:pt x="87312" y="122872"/>
                </a:cubicBezTo>
                <a:lnTo>
                  <a:pt x="87312" y="139223"/>
                </a:lnTo>
                <a:cubicBezTo>
                  <a:pt x="119141" y="132000"/>
                  <a:pt x="142874" y="103584"/>
                  <a:pt x="142874" y="69611"/>
                </a:cubicBezTo>
                <a:cubicBezTo>
                  <a:pt x="142874" y="35639"/>
                  <a:pt x="119141" y="7223"/>
                  <a:pt x="87312" y="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19050" y="19050"/>
            <a:ext cx="190500" cy="180975"/>
          </a:xfrm>
          <a:custGeom>
            <a:rect l="l" t="t" r="r" b="b"/>
            <a:pathLst>
              <a:path w="190500" h="180975">
                <a:moveTo>
                  <a:pt x="190500" y="68961"/>
                </a:moveTo>
                <a:lnTo>
                  <a:pt x="122015" y="63055"/>
                </a:lnTo>
                <a:lnTo>
                  <a:pt x="95250" y="0"/>
                </a:lnTo>
                <a:lnTo>
                  <a:pt x="68484" y="63150"/>
                </a:lnTo>
                <a:lnTo>
                  <a:pt x="0" y="68961"/>
                </a:lnTo>
                <a:lnTo>
                  <a:pt x="52006" y="114014"/>
                </a:lnTo>
                <a:lnTo>
                  <a:pt x="36385" y="180975"/>
                </a:lnTo>
                <a:lnTo>
                  <a:pt x="95250" y="145446"/>
                </a:lnTo>
                <a:lnTo>
                  <a:pt x="154114" y="180975"/>
                </a:lnTo>
                <a:lnTo>
                  <a:pt x="138588" y="114014"/>
                </a:lnTo>
                <a:lnTo>
                  <a:pt x="190500" y="68961"/>
                </a:lnTo>
                <a:close/>
                <a:moveTo>
                  <a:pt x="95250" y="127634"/>
                </a:moveTo>
                <a:lnTo>
                  <a:pt x="59436" y="149256"/>
                </a:lnTo>
                <a:lnTo>
                  <a:pt x="68961" y="108489"/>
                </a:lnTo>
                <a:lnTo>
                  <a:pt x="37338" y="81057"/>
                </a:lnTo>
                <a:lnTo>
                  <a:pt x="79057" y="77438"/>
                </a:lnTo>
                <a:lnTo>
                  <a:pt x="95250" y="39052"/>
                </a:lnTo>
                <a:lnTo>
                  <a:pt x="111537" y="77533"/>
                </a:lnTo>
                <a:lnTo>
                  <a:pt x="153257" y="81152"/>
                </a:lnTo>
                <a:lnTo>
                  <a:pt x="121634" y="108584"/>
                </a:lnTo>
                <a:lnTo>
                  <a:pt x="131159" y="149351"/>
                </a:lnTo>
                <a:lnTo>
                  <a:pt x="95250" y="1276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47625" y="47625"/>
            <a:ext cx="133350" cy="133350"/>
          </a:xfrm>
          <a:custGeom>
            <a:rect l="l" t="t" r="r" b="b"/>
            <a:pathLst>
              <a:path w="133350" h="133350">
                <a:moveTo>
                  <a:pt x="133350" y="13430"/>
                </a:moveTo>
                <a:lnTo>
                  <a:pt x="119919" y="0"/>
                </a:lnTo>
                <a:lnTo>
                  <a:pt x="66675" y="53244"/>
                </a:lnTo>
                <a:lnTo>
                  <a:pt x="13430" y="0"/>
                </a:lnTo>
                <a:lnTo>
                  <a:pt x="0" y="13430"/>
                </a:lnTo>
                <a:lnTo>
                  <a:pt x="53244" y="66675"/>
                </a:lnTo>
                <a:lnTo>
                  <a:pt x="0" y="119919"/>
                </a:lnTo>
                <a:lnTo>
                  <a:pt x="13430" y="133350"/>
                </a:lnTo>
                <a:lnTo>
                  <a:pt x="66675" y="80105"/>
                </a:lnTo>
                <a:lnTo>
                  <a:pt x="119919" y="133350"/>
                </a:lnTo>
                <a:lnTo>
                  <a:pt x="133350" y="119919"/>
                </a:lnTo>
                <a:lnTo>
                  <a:pt x="80105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9050" y="38100"/>
                </a:moveTo>
                <a:cubicBezTo>
                  <a:pt x="29527" y="38100"/>
                  <a:pt x="38100" y="29527"/>
                  <a:pt x="38100" y="19050"/>
                </a:cubicBezTo>
                <a:cubicBezTo>
                  <a:pt x="38100" y="8572"/>
                  <a:pt x="29527" y="0"/>
                  <a:pt x="19050" y="0"/>
                </a:cubicBezTo>
                <a:cubicBezTo>
                  <a:pt x="8572" y="0"/>
                  <a:pt x="0" y="8572"/>
                  <a:pt x="0" y="19050"/>
                </a:cubicBezTo>
                <a:cubicBezTo>
                  <a:pt x="0" y="29527"/>
                  <a:pt x="8572" y="38100"/>
                  <a:pt x="19050" y="38100"/>
                </a:cubicBezTo>
                <a:close/>
                <a:moveTo>
                  <a:pt x="76200" y="152400"/>
                </a:moveTo>
                <a:cubicBezTo>
                  <a:pt x="86677" y="152400"/>
                  <a:pt x="95250" y="143827"/>
                  <a:pt x="95250" y="133350"/>
                </a:cubicBezTo>
                <a:cubicBezTo>
                  <a:pt x="95250" y="122872"/>
                  <a:pt x="86677" y="114300"/>
                  <a:pt x="76200" y="114300"/>
                </a:cubicBezTo>
                <a:cubicBezTo>
                  <a:pt x="65722" y="114300"/>
                  <a:pt x="57150" y="122872"/>
                  <a:pt x="57150" y="133350"/>
                </a:cubicBezTo>
                <a:cubicBezTo>
                  <a:pt x="57150" y="143827"/>
                  <a:pt x="65722" y="152400"/>
                  <a:pt x="76200" y="152400"/>
                </a:cubicBezTo>
                <a:close/>
                <a:moveTo>
                  <a:pt x="19050" y="152400"/>
                </a:moveTo>
                <a:cubicBezTo>
                  <a:pt x="29527" y="152400"/>
                  <a:pt x="38100" y="143827"/>
                  <a:pt x="38100" y="133350"/>
                </a:cubicBezTo>
                <a:cubicBezTo>
                  <a:pt x="38100" y="122872"/>
                  <a:pt x="29527" y="114300"/>
                  <a:pt x="19050" y="114300"/>
                </a:cubicBezTo>
                <a:cubicBezTo>
                  <a:pt x="8572" y="114300"/>
                  <a:pt x="0" y="122872"/>
                  <a:pt x="0" y="133350"/>
                </a:cubicBezTo>
                <a:cubicBezTo>
                  <a:pt x="0" y="143827"/>
                  <a:pt x="8572" y="152400"/>
                  <a:pt x="19050" y="152400"/>
                </a:cubicBezTo>
                <a:close/>
                <a:moveTo>
                  <a:pt x="19050" y="95250"/>
                </a:moveTo>
                <a:cubicBezTo>
                  <a:pt x="29527" y="95250"/>
                  <a:pt x="38100" y="86677"/>
                  <a:pt x="38100" y="76200"/>
                </a:cubicBezTo>
                <a:cubicBezTo>
                  <a:pt x="38100" y="65722"/>
                  <a:pt x="29527" y="57150"/>
                  <a:pt x="19050" y="57150"/>
                </a:cubicBezTo>
                <a:cubicBezTo>
                  <a:pt x="8572" y="57150"/>
                  <a:pt x="0" y="65722"/>
                  <a:pt x="0" y="76200"/>
                </a:cubicBezTo>
                <a:cubicBezTo>
                  <a:pt x="0" y="86677"/>
                  <a:pt x="8572" y="95250"/>
                  <a:pt x="19050" y="95250"/>
                </a:cubicBezTo>
                <a:close/>
                <a:moveTo>
                  <a:pt x="76200" y="95250"/>
                </a:moveTo>
                <a:cubicBezTo>
                  <a:pt x="86677" y="95250"/>
                  <a:pt x="95250" y="86677"/>
                  <a:pt x="95250" y="76200"/>
                </a:cubicBezTo>
                <a:cubicBezTo>
                  <a:pt x="95250" y="65722"/>
                  <a:pt x="86677" y="57150"/>
                  <a:pt x="76200" y="57150"/>
                </a:cubicBezTo>
                <a:cubicBezTo>
                  <a:pt x="65722" y="57150"/>
                  <a:pt x="57150" y="65722"/>
                  <a:pt x="57150" y="76200"/>
                </a:cubicBezTo>
                <a:cubicBezTo>
                  <a:pt x="57150" y="86677"/>
                  <a:pt x="65722" y="95250"/>
                  <a:pt x="76200" y="95250"/>
                </a:cubicBezTo>
                <a:close/>
                <a:moveTo>
                  <a:pt x="114300" y="19050"/>
                </a:moveTo>
                <a:cubicBezTo>
                  <a:pt x="114300" y="29527"/>
                  <a:pt x="122872" y="38100"/>
                  <a:pt x="133350" y="38100"/>
                </a:cubicBezTo>
                <a:cubicBezTo>
                  <a:pt x="143827" y="38100"/>
                  <a:pt x="152400" y="29527"/>
                  <a:pt x="152400" y="19050"/>
                </a:cubicBezTo>
                <a:cubicBezTo>
                  <a:pt x="152400" y="8572"/>
                  <a:pt x="143827" y="0"/>
                  <a:pt x="133350" y="0"/>
                </a:cubicBezTo>
                <a:cubicBezTo>
                  <a:pt x="122872" y="0"/>
                  <a:pt x="114300" y="8572"/>
                  <a:pt x="114300" y="19050"/>
                </a:cubicBezTo>
                <a:close/>
                <a:moveTo>
                  <a:pt x="76200" y="38100"/>
                </a:moveTo>
                <a:cubicBezTo>
                  <a:pt x="86677" y="38100"/>
                  <a:pt x="95250" y="29527"/>
                  <a:pt x="95250" y="19050"/>
                </a:cubicBezTo>
                <a:cubicBezTo>
                  <a:pt x="95250" y="8572"/>
                  <a:pt x="86677" y="0"/>
                  <a:pt x="76200" y="0"/>
                </a:cubicBezTo>
                <a:cubicBezTo>
                  <a:pt x="65722" y="0"/>
                  <a:pt x="57150" y="8572"/>
                  <a:pt x="57150" y="19050"/>
                </a:cubicBezTo>
                <a:cubicBezTo>
                  <a:pt x="57150" y="29527"/>
                  <a:pt x="65722" y="38100"/>
                  <a:pt x="76200" y="38100"/>
                </a:cubicBezTo>
                <a:close/>
                <a:moveTo>
                  <a:pt x="133350" y="95250"/>
                </a:moveTo>
                <a:cubicBezTo>
                  <a:pt x="143827" y="95250"/>
                  <a:pt x="152400" y="86677"/>
                  <a:pt x="152400" y="76200"/>
                </a:cubicBezTo>
                <a:cubicBezTo>
                  <a:pt x="152400" y="65722"/>
                  <a:pt x="143827" y="57150"/>
                  <a:pt x="133350" y="57150"/>
                </a:cubicBezTo>
                <a:cubicBezTo>
                  <a:pt x="122872" y="57150"/>
                  <a:pt x="114300" y="65722"/>
                  <a:pt x="114300" y="76200"/>
                </a:cubicBezTo>
                <a:cubicBezTo>
                  <a:pt x="114300" y="86677"/>
                  <a:pt x="122872" y="95250"/>
                  <a:pt x="133350" y="95250"/>
                </a:cubicBezTo>
                <a:close/>
                <a:moveTo>
                  <a:pt x="133350" y="152400"/>
                </a:moveTo>
                <a:cubicBezTo>
                  <a:pt x="143827" y="152400"/>
                  <a:pt x="152400" y="143827"/>
                  <a:pt x="152400" y="133350"/>
                </a:cubicBezTo>
                <a:cubicBezTo>
                  <a:pt x="152400" y="122872"/>
                  <a:pt x="143827" y="114300"/>
                  <a:pt x="133350" y="114300"/>
                </a:cubicBezTo>
                <a:cubicBezTo>
                  <a:pt x="122872" y="114300"/>
                  <a:pt x="114300" y="122872"/>
                  <a:pt x="114300" y="133350"/>
                </a:cubicBezTo>
                <a:cubicBezTo>
                  <a:pt x="114300" y="143827"/>
                  <a:pt x="122872" y="152400"/>
                  <a:pt x="133350" y="1524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15875" y="15875"/>
            <a:ext cx="158750" cy="158750"/>
          </a:xfrm>
          <a:custGeom>
            <a:rect l="l" t="t" r="r" b="b"/>
            <a:pathLst>
              <a:path w="158749" h="158749">
                <a:moveTo>
                  <a:pt x="79374" y="0"/>
                </a:moveTo>
                <a:cubicBezTo>
                  <a:pt x="35480" y="0"/>
                  <a:pt x="0" y="35480"/>
                  <a:pt x="0" y="79374"/>
                </a:cubicBezTo>
                <a:cubicBezTo>
                  <a:pt x="0" y="123269"/>
                  <a:pt x="35480" y="158749"/>
                  <a:pt x="79374" y="158749"/>
                </a:cubicBezTo>
                <a:cubicBezTo>
                  <a:pt x="123269" y="158749"/>
                  <a:pt x="158749" y="123269"/>
                  <a:pt x="158749" y="79374"/>
                </a:cubicBezTo>
                <a:cubicBezTo>
                  <a:pt x="158749" y="35480"/>
                  <a:pt x="123269" y="0"/>
                  <a:pt x="79374" y="0"/>
                </a:cubicBezTo>
                <a:close/>
                <a:moveTo>
                  <a:pt x="79374" y="142874"/>
                </a:moveTo>
                <a:cubicBezTo>
                  <a:pt x="44370" y="142874"/>
                  <a:pt x="15874" y="114379"/>
                  <a:pt x="15874" y="79374"/>
                </a:cubicBezTo>
                <a:cubicBezTo>
                  <a:pt x="15874" y="44370"/>
                  <a:pt x="44370" y="15874"/>
                  <a:pt x="79374" y="15874"/>
                </a:cubicBezTo>
                <a:cubicBezTo>
                  <a:pt x="114379" y="15874"/>
                  <a:pt x="142874" y="44370"/>
                  <a:pt x="142874" y="79374"/>
                </a:cubicBezTo>
                <a:cubicBezTo>
                  <a:pt x="142874" y="114379"/>
                  <a:pt x="114379" y="142874"/>
                  <a:pt x="79374" y="142874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55562" y="55562"/>
            <a:ext cx="79375" cy="79375"/>
          </a:xfrm>
          <a:custGeom>
            <a:rect l="l" t="t" r="r" b="b"/>
            <a:pathLst>
              <a:path w="79374" h="79374">
                <a:moveTo>
                  <a:pt x="68183" y="0"/>
                </a:moveTo>
                <a:lnTo>
                  <a:pt x="39687" y="28495"/>
                </a:lnTo>
                <a:lnTo>
                  <a:pt x="11191" y="0"/>
                </a:lnTo>
                <a:lnTo>
                  <a:pt x="0" y="11191"/>
                </a:lnTo>
                <a:lnTo>
                  <a:pt x="28495" y="39687"/>
                </a:lnTo>
                <a:lnTo>
                  <a:pt x="0" y="68183"/>
                </a:lnTo>
                <a:lnTo>
                  <a:pt x="11191" y="79374"/>
                </a:lnTo>
                <a:lnTo>
                  <a:pt x="39687" y="50879"/>
                </a:lnTo>
                <a:lnTo>
                  <a:pt x="68183" y="79374"/>
                </a:lnTo>
                <a:lnTo>
                  <a:pt x="79374" y="68183"/>
                </a:lnTo>
                <a:lnTo>
                  <a:pt x="50879" y="39687"/>
                </a:lnTo>
                <a:lnTo>
                  <a:pt x="79374" y="1119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76200" y="0"/>
                </a:moveTo>
                <a:lnTo>
                  <a:pt x="62769" y="13430"/>
                </a:lnTo>
                <a:lnTo>
                  <a:pt x="115919" y="66675"/>
                </a:lnTo>
                <a:lnTo>
                  <a:pt x="0" y="66675"/>
                </a:lnTo>
                <a:lnTo>
                  <a:pt x="0" y="85725"/>
                </a:lnTo>
                <a:lnTo>
                  <a:pt x="115919" y="85725"/>
                </a:lnTo>
                <a:lnTo>
                  <a:pt x="62769" y="138969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72295"/>
            <a:ext cx="152400" cy="89630"/>
          </a:xfrm>
          <a:custGeom>
            <a:rect l="l" t="t" r="r" b="b"/>
            <a:pathLst>
              <a:path w="152400" h="89630">
                <a:moveTo>
                  <a:pt x="13430" y="0"/>
                </a:moveTo>
                <a:lnTo>
                  <a:pt x="0" y="13430"/>
                </a:lnTo>
                <a:lnTo>
                  <a:pt x="76200" y="89630"/>
                </a:lnTo>
                <a:lnTo>
                  <a:pt x="152400" y="13430"/>
                </a:lnTo>
                <a:lnTo>
                  <a:pt x="138969" y="0"/>
                </a:lnTo>
                <a:lnTo>
                  <a:pt x="76200" y="62674"/>
                </a:lnTo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9525" y="19050"/>
            <a:ext cx="209550" cy="190500"/>
          </a:xfrm>
          <a:custGeom>
            <a:rect l="l" t="t" r="r" b="b"/>
            <a:pathLst>
              <a:path w="209550" h="190500">
                <a:moveTo>
                  <a:pt x="113061" y="124491"/>
                </a:moveTo>
                <a:lnTo>
                  <a:pt x="88868" y="100584"/>
                </a:lnTo>
                <a:lnTo>
                  <a:pt x="89154" y="100298"/>
                </a:lnTo>
                <a:cubicBezTo>
                  <a:pt x="105290" y="82363"/>
                  <a:pt x="117347" y="61143"/>
                  <a:pt x="124491" y="38100"/>
                </a:cubicBezTo>
                <a:lnTo>
                  <a:pt x="152400" y="38100"/>
                </a:lnTo>
                <a:lnTo>
                  <a:pt x="152400" y="19050"/>
                </a:lnTo>
                <a:lnTo>
                  <a:pt x="85725" y="19050"/>
                </a:lnTo>
                <a:lnTo>
                  <a:pt x="85725" y="0"/>
                </a:lnTo>
                <a:lnTo>
                  <a:pt x="66675" y="0"/>
                </a:lnTo>
                <a:lnTo>
                  <a:pt x="66675" y="19050"/>
                </a:lnTo>
                <a:lnTo>
                  <a:pt x="0" y="19050"/>
                </a:lnTo>
                <a:lnTo>
                  <a:pt x="0" y="38004"/>
                </a:lnTo>
                <a:lnTo>
                  <a:pt x="106394" y="38004"/>
                </a:lnTo>
                <a:cubicBezTo>
                  <a:pt x="100012" y="56388"/>
                  <a:pt x="89916" y="73818"/>
                  <a:pt x="76200" y="89058"/>
                </a:cubicBezTo>
                <a:cubicBezTo>
                  <a:pt x="67341" y="79248"/>
                  <a:pt x="60007" y="68484"/>
                  <a:pt x="54197" y="57150"/>
                </a:cubicBezTo>
                <a:lnTo>
                  <a:pt x="35147" y="57150"/>
                </a:lnTo>
                <a:cubicBezTo>
                  <a:pt x="42100" y="72675"/>
                  <a:pt x="51625" y="87344"/>
                  <a:pt x="63531" y="100584"/>
                </a:cubicBezTo>
                <a:lnTo>
                  <a:pt x="15049" y="148399"/>
                </a:lnTo>
                <a:lnTo>
                  <a:pt x="28575" y="161925"/>
                </a:lnTo>
                <a:lnTo>
                  <a:pt x="76200" y="114300"/>
                </a:lnTo>
                <a:lnTo>
                  <a:pt x="105822" y="143922"/>
                </a:lnTo>
                <a:lnTo>
                  <a:pt x="113061" y="124491"/>
                </a:lnTo>
                <a:close/>
                <a:moveTo>
                  <a:pt x="166687" y="76200"/>
                </a:moveTo>
                <a:lnTo>
                  <a:pt x="147637" y="76200"/>
                </a:lnTo>
                <a:lnTo>
                  <a:pt x="104775" y="190500"/>
                </a:lnTo>
                <a:lnTo>
                  <a:pt x="123825" y="190500"/>
                </a:lnTo>
                <a:lnTo>
                  <a:pt x="134493" y="161925"/>
                </a:lnTo>
                <a:lnTo>
                  <a:pt x="179736" y="161925"/>
                </a:lnTo>
                <a:lnTo>
                  <a:pt x="190500" y="190500"/>
                </a:lnTo>
                <a:lnTo>
                  <a:pt x="209550" y="190500"/>
                </a:lnTo>
                <a:lnTo>
                  <a:pt x="166687" y="76200"/>
                </a:lnTo>
                <a:close/>
                <a:moveTo>
                  <a:pt x="141732" y="142875"/>
                </a:moveTo>
                <a:lnTo>
                  <a:pt x="157162" y="101631"/>
                </a:lnTo>
                <a:lnTo>
                  <a:pt x="172593" y="142875"/>
                </a:lnTo>
                <a:lnTo>
                  <a:pt x="141732" y="1428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" y="38100"/>
            <a:ext cx="152400" cy="152400"/>
          </a:xfrm>
          <a:custGeom>
            <a:rect l="l" t="t" r="r" b="b"/>
            <a:pathLst>
              <a:path w="152400" h="152400">
                <a:moveTo>
                  <a:pt x="152400" y="66675"/>
                </a:moveTo>
                <a:lnTo>
                  <a:pt x="36480" y="66675"/>
                </a:lnTo>
                <a:lnTo>
                  <a:pt x="89725" y="13430"/>
                </a:lnTo>
                <a:lnTo>
                  <a:pt x="76200" y="0"/>
                </a:lnTo>
                <a:lnTo>
                  <a:pt x="0" y="76200"/>
                </a:lnTo>
                <a:lnTo>
                  <a:pt x="76200" y="152400"/>
                </a:lnTo>
                <a:lnTo>
                  <a:pt x="89630" y="138969"/>
                </a:lnTo>
                <a:lnTo>
                  <a:pt x="36480" y="85725"/>
                </a:lnTo>
                <a:lnTo>
                  <a:pt x="152400" y="85725"/>
                </a:lnTo>
                <a:lnTo>
                  <a:pt x="152400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19050" y="19050"/>
            <a:ext cx="190500" cy="190500"/>
          </a:xfrm>
          <a:custGeom>
            <a:rect l="l" t="t" r="r" b="b"/>
            <a:pathLst>
              <a:path w="190500" h="190500">
                <a:moveTo>
                  <a:pt x="19050" y="19050"/>
                </a:moveTo>
                <a:lnTo>
                  <a:pt x="19050" y="38195"/>
                </a:lnTo>
                <a:cubicBezTo>
                  <a:pt x="36480" y="15049"/>
                  <a:pt x="64103" y="0"/>
                  <a:pt x="95345" y="0"/>
                </a:cubicBezTo>
                <a:cubicBezTo>
                  <a:pt x="147923" y="0"/>
                  <a:pt x="190500" y="42672"/>
                  <a:pt x="190500" y="95250"/>
                </a:cubicBezTo>
                <a:cubicBezTo>
                  <a:pt x="190500" y="147828"/>
                  <a:pt x="147923" y="190500"/>
                  <a:pt x="95345" y="190500"/>
                </a:cubicBezTo>
                <a:cubicBezTo>
                  <a:pt x="42672" y="190500"/>
                  <a:pt x="0" y="147828"/>
                  <a:pt x="0" y="95250"/>
                </a:cubicBezTo>
                <a:lnTo>
                  <a:pt x="19050" y="95250"/>
                </a:lnTo>
                <a:cubicBezTo>
                  <a:pt x="19050" y="137350"/>
                  <a:pt x="53149" y="171450"/>
                  <a:pt x="95250" y="171450"/>
                </a:cubicBezTo>
                <a:cubicBezTo>
                  <a:pt x="137350" y="171450"/>
                  <a:pt x="171450" y="137350"/>
                  <a:pt x="171450" y="95250"/>
                </a:cubicBezTo>
                <a:cubicBezTo>
                  <a:pt x="171450" y="53149"/>
                  <a:pt x="137350" y="19050"/>
                  <a:pt x="95250" y="19050"/>
                </a:cubicBezTo>
                <a:cubicBezTo>
                  <a:pt x="67056" y="19050"/>
                  <a:pt x="42576" y="34385"/>
                  <a:pt x="29432" y="57150"/>
                </a:cubicBezTo>
                <a:lnTo>
                  <a:pt x="57150" y="57150"/>
                </a:lnTo>
                <a:lnTo>
                  <a:pt x="57150" y="76200"/>
                </a:lnTo>
                <a:lnTo>
                  <a:pt x="0" y="76200"/>
                </a:lnTo>
                <a:lnTo>
                  <a:pt x="0" y="1905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104775" y="57150"/>
            <a:ext cx="59341" cy="99917"/>
          </a:xfrm>
          <a:custGeom>
            <a:rect l="l" t="t" r="r" b="b"/>
            <a:pathLst>
              <a:path w="59340" h="99917">
                <a:moveTo>
                  <a:pt x="19050" y="57150"/>
                </a:moveTo>
                <a:lnTo>
                  <a:pt x="19050" y="0"/>
                </a:lnTo>
                <a:lnTo>
                  <a:pt x="0" y="0"/>
                </a:lnTo>
                <a:lnTo>
                  <a:pt x="0" y="66675"/>
                </a:lnTo>
                <a:lnTo>
                  <a:pt x="47339" y="99917"/>
                </a:lnTo>
                <a:lnTo>
                  <a:pt x="59340" y="851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19050" y="19050"/>
            <a:ext cx="190500" cy="180975"/>
          </a:xfrm>
          <a:custGeom>
            <a:rect l="l" t="t" r="r" b="b"/>
            <a:pathLst>
              <a:path w="190500" h="180975">
                <a:moveTo>
                  <a:pt x="95250" y="145446"/>
                </a:moveTo>
                <a:lnTo>
                  <a:pt x="154114" y="180975"/>
                </a:lnTo>
                <a:lnTo>
                  <a:pt x="138493" y="114014"/>
                </a:lnTo>
                <a:lnTo>
                  <a:pt x="190500" y="68961"/>
                </a:lnTo>
                <a:lnTo>
                  <a:pt x="122015" y="63150"/>
                </a:lnTo>
                <a:lnTo>
                  <a:pt x="95250" y="0"/>
                </a:lnTo>
                <a:lnTo>
                  <a:pt x="68484" y="63150"/>
                </a:lnTo>
                <a:lnTo>
                  <a:pt x="0" y="68961"/>
                </a:lnTo>
                <a:lnTo>
                  <a:pt x="52006" y="114014"/>
                </a:lnTo>
                <a:lnTo>
                  <a:pt x="36385" y="180975"/>
                </a:lnTo>
                <a:lnTo>
                  <a:pt x="95250" y="14544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9525" y="38100"/>
            <a:ext cx="209550" cy="152400"/>
          </a:xfrm>
          <a:custGeom>
            <a:rect l="l" t="t" r="r" b="b"/>
            <a:pathLst>
              <a:path w="209550" h="152400">
                <a:moveTo>
                  <a:pt x="133350" y="38100"/>
                </a:moveTo>
                <a:cubicBezTo>
                  <a:pt x="133350" y="24574"/>
                  <a:pt x="128587" y="12096"/>
                  <a:pt x="120681" y="2286"/>
                </a:cubicBezTo>
                <a:cubicBezTo>
                  <a:pt x="124682" y="952"/>
                  <a:pt x="128873" y="0"/>
                  <a:pt x="133350" y="0"/>
                </a:cubicBezTo>
                <a:cubicBezTo>
                  <a:pt x="154400" y="0"/>
                  <a:pt x="171450" y="17049"/>
                  <a:pt x="171450" y="38100"/>
                </a:cubicBezTo>
                <a:cubicBezTo>
                  <a:pt x="171450" y="59150"/>
                  <a:pt x="154400" y="76200"/>
                  <a:pt x="133350" y="76200"/>
                </a:cubicBezTo>
                <a:cubicBezTo>
                  <a:pt x="129254" y="76200"/>
                  <a:pt x="125349" y="75342"/>
                  <a:pt x="121634" y="74199"/>
                </a:cubicBezTo>
                <a:cubicBezTo>
                  <a:pt x="121348" y="74104"/>
                  <a:pt x="121062" y="74009"/>
                  <a:pt x="120681" y="73914"/>
                </a:cubicBezTo>
                <a:cubicBezTo>
                  <a:pt x="128878" y="63777"/>
                  <a:pt x="133349" y="51135"/>
                  <a:pt x="133350" y="38100"/>
                </a:cubicBezTo>
                <a:close/>
                <a:moveTo>
                  <a:pt x="149161" y="86963"/>
                </a:moveTo>
                <a:cubicBezTo>
                  <a:pt x="162210" y="95821"/>
                  <a:pt x="171450" y="107823"/>
                  <a:pt x="171450" y="123825"/>
                </a:cubicBezTo>
                <a:lnTo>
                  <a:pt x="171450" y="152400"/>
                </a:lnTo>
                <a:lnTo>
                  <a:pt x="209550" y="152400"/>
                </a:lnTo>
                <a:lnTo>
                  <a:pt x="209550" y="123825"/>
                </a:lnTo>
                <a:cubicBezTo>
                  <a:pt x="209550" y="103060"/>
                  <a:pt x="175450" y="90773"/>
                  <a:pt x="149161" y="86963"/>
                </a:cubicBezTo>
                <a:close/>
                <a:moveTo>
                  <a:pt x="76200" y="19050"/>
                </a:moveTo>
                <a:cubicBezTo>
                  <a:pt x="65722" y="19050"/>
                  <a:pt x="57150" y="27622"/>
                  <a:pt x="57150" y="38100"/>
                </a:cubicBezTo>
                <a:cubicBezTo>
                  <a:pt x="57150" y="48577"/>
                  <a:pt x="65722" y="57150"/>
                  <a:pt x="76200" y="57150"/>
                </a:cubicBezTo>
                <a:cubicBezTo>
                  <a:pt x="86677" y="57150"/>
                  <a:pt x="95250" y="48577"/>
                  <a:pt x="95250" y="38100"/>
                </a:cubicBezTo>
                <a:cubicBezTo>
                  <a:pt x="95250" y="27622"/>
                  <a:pt x="86677" y="19050"/>
                  <a:pt x="76200" y="19050"/>
                </a:cubicBezTo>
                <a:moveTo>
                  <a:pt x="76200" y="104775"/>
                </a:moveTo>
                <a:cubicBezTo>
                  <a:pt x="50482" y="104775"/>
                  <a:pt x="20954" y="117062"/>
                  <a:pt x="19050" y="123920"/>
                </a:cubicBezTo>
                <a:lnTo>
                  <a:pt x="19050" y="133350"/>
                </a:lnTo>
                <a:lnTo>
                  <a:pt x="133350" y="133350"/>
                </a:lnTo>
                <a:lnTo>
                  <a:pt x="133350" y="123825"/>
                </a:lnTo>
                <a:cubicBezTo>
                  <a:pt x="131445" y="117062"/>
                  <a:pt x="101917" y="104775"/>
                  <a:pt x="76200" y="104775"/>
                </a:cubicBezTo>
                <a:moveTo>
                  <a:pt x="76200" y="0"/>
                </a:moveTo>
                <a:cubicBezTo>
                  <a:pt x="97250" y="0"/>
                  <a:pt x="114300" y="17049"/>
                  <a:pt x="114300" y="38100"/>
                </a:cubicBezTo>
                <a:cubicBezTo>
                  <a:pt x="114300" y="59150"/>
                  <a:pt x="97250" y="76200"/>
                  <a:pt x="76200" y="76200"/>
                </a:cubicBezTo>
                <a:cubicBezTo>
                  <a:pt x="55149" y="76200"/>
                  <a:pt x="38100" y="59150"/>
                  <a:pt x="38100" y="38100"/>
                </a:cubicBezTo>
                <a:cubicBezTo>
                  <a:pt x="38100" y="17049"/>
                  <a:pt x="55149" y="0"/>
                  <a:pt x="76200" y="0"/>
                </a:cubicBezTo>
                <a:close/>
                <a:moveTo>
                  <a:pt x="76200" y="85725"/>
                </a:moveTo>
                <a:cubicBezTo>
                  <a:pt x="101631" y="85725"/>
                  <a:pt x="152400" y="98488"/>
                  <a:pt x="152400" y="123825"/>
                </a:cubicBezTo>
                <a:lnTo>
                  <a:pt x="152400" y="152400"/>
                </a:lnTo>
                <a:lnTo>
                  <a:pt x="0" y="152400"/>
                </a:lnTo>
                <a:lnTo>
                  <a:pt x="0" y="123825"/>
                </a:lnTo>
                <a:cubicBezTo>
                  <a:pt x="0" y="98488"/>
                  <a:pt x="50768" y="85725"/>
                  <a:pt x="76200" y="85725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76200" y="57150"/>
            <a:ext cx="70580" cy="114300"/>
          </a:xfrm>
          <a:custGeom>
            <a:rect l="l" t="t" r="r" b="b"/>
            <a:pathLst>
              <a:path w="70580" h="114300">
                <a:moveTo>
                  <a:pt x="70580" y="13430"/>
                </a:moveTo>
                <a:lnTo>
                  <a:pt x="57150" y="0"/>
                </a:lnTo>
                <a:lnTo>
                  <a:pt x="0" y="57150"/>
                </a:lnTo>
                <a:lnTo>
                  <a:pt x="57150" y="114300"/>
                </a:lnTo>
                <a:lnTo>
                  <a:pt x="70580" y="100869"/>
                </a:lnTo>
                <a:lnTo>
                  <a:pt x="26955" y="57150"/>
                </a:lnTo>
                <a:lnTo>
                  <a:pt x="70580" y="134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81820" y="57150"/>
            <a:ext cx="70580" cy="114300"/>
          </a:xfrm>
          <a:custGeom>
            <a:rect l="l" t="t" r="r" b="b"/>
            <a:pathLst>
              <a:path w="70580" h="114300">
                <a:moveTo>
                  <a:pt x="13430" y="0"/>
                </a:moveTo>
                <a:lnTo>
                  <a:pt x="0" y="13430"/>
                </a:lnTo>
                <a:lnTo>
                  <a:pt x="43624" y="57150"/>
                </a:lnTo>
                <a:lnTo>
                  <a:pt x="0" y="100869"/>
                </a:lnTo>
                <a:lnTo>
                  <a:pt x="13430" y="114300"/>
                </a:lnTo>
                <a:lnTo>
                  <a:pt x="70580" y="57150"/>
                </a:lnTo>
                <a:lnTo>
                  <a:pt x="1343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76200" y="57150"/>
            <a:ext cx="70580" cy="114300"/>
          </a:xfrm>
          <a:custGeom>
            <a:rect l="l" t="t" r="r" b="b"/>
            <a:pathLst>
              <a:path w="70580" h="114300">
                <a:moveTo>
                  <a:pt x="70580" y="13430"/>
                </a:moveTo>
                <a:lnTo>
                  <a:pt x="57150" y="0"/>
                </a:lnTo>
                <a:lnTo>
                  <a:pt x="0" y="57150"/>
                </a:lnTo>
                <a:lnTo>
                  <a:pt x="57150" y="114300"/>
                </a:lnTo>
                <a:lnTo>
                  <a:pt x="70580" y="100869"/>
                </a:lnTo>
                <a:lnTo>
                  <a:pt x="26955" y="57150"/>
                </a:lnTo>
                <a:lnTo>
                  <a:pt x="70580" y="134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81820" y="57150"/>
            <a:ext cx="70580" cy="114300"/>
          </a:xfrm>
          <a:custGeom>
            <a:rect l="l" t="t" r="r" b="b"/>
            <a:pathLst>
              <a:path w="70580" h="114300">
                <a:moveTo>
                  <a:pt x="13430" y="0"/>
                </a:moveTo>
                <a:lnTo>
                  <a:pt x="0" y="13430"/>
                </a:lnTo>
                <a:lnTo>
                  <a:pt x="43624" y="57150"/>
                </a:lnTo>
                <a:lnTo>
                  <a:pt x="0" y="100869"/>
                </a:lnTo>
                <a:lnTo>
                  <a:pt x="13430" y="114300"/>
                </a:lnTo>
                <a:lnTo>
                  <a:pt x="70580" y="57150"/>
                </a:lnTo>
                <a:lnTo>
                  <a:pt x="1343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0" y="0"/>
            <a:ext cx="228600" cy="228600"/>
          </a:xfrm>
          <a:custGeom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28575" y="28575"/>
            <a:ext cx="171450" cy="171450"/>
          </a:xfrm>
          <a:custGeom>
            <a:rect l="l" t="t" r="r" b="b"/>
            <a:pathLst>
              <a:path w="171450" h="171450">
                <a:moveTo>
                  <a:pt x="152400" y="0"/>
                </a:moveTo>
                <a:lnTo>
                  <a:pt x="19050" y="0"/>
                </a:lnTo>
                <a:cubicBezTo>
                  <a:pt x="8572" y="0"/>
                  <a:pt x="0" y="8572"/>
                  <a:pt x="0" y="19050"/>
                </a:cubicBezTo>
                <a:lnTo>
                  <a:pt x="0" y="152400"/>
                </a:lnTo>
                <a:cubicBezTo>
                  <a:pt x="0" y="162877"/>
                  <a:pt x="8572" y="171450"/>
                  <a:pt x="19050" y="171450"/>
                </a:cubicBezTo>
                <a:lnTo>
                  <a:pt x="152400" y="171450"/>
                </a:lnTo>
                <a:cubicBezTo>
                  <a:pt x="162877" y="171450"/>
                  <a:pt x="171450" y="162877"/>
                  <a:pt x="171450" y="152400"/>
                </a:cubicBezTo>
                <a:lnTo>
                  <a:pt x="171450" y="19050"/>
                </a:lnTo>
                <a:cubicBezTo>
                  <a:pt x="171450" y="8572"/>
                  <a:pt x="162877" y="0"/>
                  <a:pt x="152400" y="0"/>
                </a:cubicBezTo>
                <a:close/>
                <a:moveTo>
                  <a:pt x="28575" y="133350"/>
                </a:moveTo>
                <a:lnTo>
                  <a:pt x="57150" y="95250"/>
                </a:lnTo>
                <a:lnTo>
                  <a:pt x="78581" y="123825"/>
                </a:lnTo>
                <a:lnTo>
                  <a:pt x="107156" y="85725"/>
                </a:lnTo>
                <a:lnTo>
                  <a:pt x="142875" y="133350"/>
                </a:lnTo>
                <a:lnTo>
                  <a:pt x="28575" y="133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0" y="0"/>
            <a:ext cx="228600" cy="228600"/>
          </a:xfrm>
          <a:custGeom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</p:spPr>
        <p:txBody>
          <a:bodyPr rtlCol="0" anchor="ctr"/>
          <a:lstStyle/>
          <a:p>
            <a:pPr algn="ctr"/>
          </a:p>
        </p:txBody>
      </p:sp>
      <p:sp>
        <p:nvSpPr>
          <p:cNvPr id="5" name="New shape" title=""/>
          <p:cNvSpPr/>
          <p:nvPr/>
        </p:nvSpPr>
        <p:spPr>
          <a:xfrm>
            <a:off x="38100" y="19050"/>
            <a:ext cx="152400" cy="190500"/>
          </a:xfrm>
          <a:custGeom>
            <a:rect l="l" t="t" r="r" b="b"/>
            <a:pathLst>
              <a:path w="152400" h="190500">
                <a:moveTo>
                  <a:pt x="19050" y="0"/>
                </a:moveTo>
                <a:cubicBezTo>
                  <a:pt x="8572" y="0"/>
                  <a:pt x="95" y="8572"/>
                  <a:pt x="95" y="19050"/>
                </a:cubicBezTo>
                <a:lnTo>
                  <a:pt x="0" y="171450"/>
                </a:lnTo>
                <a:cubicBezTo>
                  <a:pt x="0" y="181927"/>
                  <a:pt x="8477" y="190500"/>
                  <a:pt x="18954" y="190500"/>
                </a:cubicBezTo>
                <a:lnTo>
                  <a:pt x="133350" y="190500"/>
                </a:lnTo>
                <a:cubicBezTo>
                  <a:pt x="143827" y="190500"/>
                  <a:pt x="152400" y="181927"/>
                  <a:pt x="152400" y="171450"/>
                </a:cubicBezTo>
                <a:lnTo>
                  <a:pt x="152400" y="57150"/>
                </a:lnTo>
                <a:lnTo>
                  <a:pt x="95250" y="0"/>
                </a:lnTo>
                <a:lnTo>
                  <a:pt x="19050" y="0"/>
                </a:lnTo>
                <a:close/>
                <a:moveTo>
                  <a:pt x="85725" y="66675"/>
                </a:moveTo>
                <a:lnTo>
                  <a:pt x="85725" y="14287"/>
                </a:lnTo>
                <a:lnTo>
                  <a:pt x="138112" y="66675"/>
                </a:lnTo>
                <a:lnTo>
                  <a:pt x="85725" y="666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19050" y="19050"/>
            <a:ext cx="190500" cy="190500"/>
          </a:xfrm>
          <a:custGeom>
            <a:rect l="l" t="t" r="r" b="b"/>
            <a:pathLst>
              <a:path w="190500" h="190500">
                <a:moveTo>
                  <a:pt x="95154" y="0"/>
                </a:moveTo>
                <a:cubicBezTo>
                  <a:pt x="42576" y="0"/>
                  <a:pt x="0" y="42672"/>
                  <a:pt x="0" y="95250"/>
                </a:cubicBezTo>
                <a:cubicBezTo>
                  <a:pt x="0" y="147828"/>
                  <a:pt x="42576" y="190500"/>
                  <a:pt x="95154" y="190500"/>
                </a:cubicBezTo>
                <a:cubicBezTo>
                  <a:pt x="147828" y="190500"/>
                  <a:pt x="190500" y="147828"/>
                  <a:pt x="190500" y="95250"/>
                </a:cubicBezTo>
                <a:cubicBezTo>
                  <a:pt x="190500" y="42671"/>
                  <a:pt x="147828" y="0"/>
                  <a:pt x="95154" y="0"/>
                </a:cubicBezTo>
                <a:close/>
                <a:moveTo>
                  <a:pt x="161163" y="57150"/>
                </a:moveTo>
                <a:lnTo>
                  <a:pt x="133064" y="57150"/>
                </a:lnTo>
                <a:cubicBezTo>
                  <a:pt x="130083" y="45352"/>
                  <a:pt x="125668" y="33965"/>
                  <a:pt x="119919" y="23241"/>
                </a:cubicBezTo>
                <a:cubicBezTo>
                  <a:pt x="137294" y="29222"/>
                  <a:pt x="151934" y="41259"/>
                  <a:pt x="161163" y="57150"/>
                </a:cubicBezTo>
                <a:close/>
                <a:moveTo>
                  <a:pt x="95250" y="19431"/>
                </a:moveTo>
                <a:cubicBezTo>
                  <a:pt x="103155" y="30861"/>
                  <a:pt x="109346" y="43529"/>
                  <a:pt x="113442" y="57150"/>
                </a:cubicBezTo>
                <a:lnTo>
                  <a:pt x="77057" y="57150"/>
                </a:lnTo>
                <a:cubicBezTo>
                  <a:pt x="81153" y="43529"/>
                  <a:pt x="87344" y="30861"/>
                  <a:pt x="95250" y="19431"/>
                </a:cubicBezTo>
                <a:close/>
                <a:moveTo>
                  <a:pt x="21526" y="114300"/>
                </a:moveTo>
                <a:cubicBezTo>
                  <a:pt x="20002" y="108203"/>
                  <a:pt x="19050" y="101822"/>
                  <a:pt x="19050" y="95250"/>
                </a:cubicBezTo>
                <a:cubicBezTo>
                  <a:pt x="19050" y="88677"/>
                  <a:pt x="20002" y="82296"/>
                  <a:pt x="21526" y="76200"/>
                </a:cubicBezTo>
                <a:lnTo>
                  <a:pt x="53721" y="76200"/>
                </a:lnTo>
                <a:cubicBezTo>
                  <a:pt x="52959" y="82486"/>
                  <a:pt x="52387" y="88773"/>
                  <a:pt x="52387" y="95250"/>
                </a:cubicBezTo>
                <a:cubicBezTo>
                  <a:pt x="52387" y="101727"/>
                  <a:pt x="52959" y="108013"/>
                  <a:pt x="53721" y="114300"/>
                </a:cubicBezTo>
                <a:lnTo>
                  <a:pt x="21526" y="114300"/>
                </a:lnTo>
                <a:close/>
                <a:moveTo>
                  <a:pt x="29337" y="133350"/>
                </a:moveTo>
                <a:lnTo>
                  <a:pt x="57435" y="133350"/>
                </a:lnTo>
                <a:cubicBezTo>
                  <a:pt x="60483" y="145256"/>
                  <a:pt x="64865" y="156686"/>
                  <a:pt x="70580" y="167259"/>
                </a:cubicBezTo>
                <a:cubicBezTo>
                  <a:pt x="53187" y="161310"/>
                  <a:pt x="38536" y="149264"/>
                  <a:pt x="29337" y="133350"/>
                </a:cubicBezTo>
                <a:close/>
                <a:moveTo>
                  <a:pt x="57435" y="57150"/>
                </a:moveTo>
                <a:lnTo>
                  <a:pt x="29337" y="57150"/>
                </a:lnTo>
                <a:cubicBezTo>
                  <a:pt x="38536" y="41235"/>
                  <a:pt x="53187" y="29190"/>
                  <a:pt x="70580" y="23241"/>
                </a:cubicBezTo>
                <a:lnTo>
                  <a:pt x="70580" y="23241"/>
                </a:lnTo>
                <a:cubicBezTo>
                  <a:pt x="64831" y="33965"/>
                  <a:pt x="60416" y="45352"/>
                  <a:pt x="57435" y="57150"/>
                </a:cubicBezTo>
                <a:close/>
                <a:moveTo>
                  <a:pt x="95250" y="171068"/>
                </a:moveTo>
                <a:cubicBezTo>
                  <a:pt x="87344" y="159639"/>
                  <a:pt x="81153" y="146970"/>
                  <a:pt x="77057" y="133349"/>
                </a:cubicBezTo>
                <a:lnTo>
                  <a:pt x="113442" y="133349"/>
                </a:lnTo>
                <a:cubicBezTo>
                  <a:pt x="109346" y="146970"/>
                  <a:pt x="103155" y="159638"/>
                  <a:pt x="95250" y="171068"/>
                </a:cubicBezTo>
                <a:close/>
                <a:moveTo>
                  <a:pt x="117538" y="114300"/>
                </a:moveTo>
                <a:lnTo>
                  <a:pt x="72961" y="114300"/>
                </a:lnTo>
                <a:cubicBezTo>
                  <a:pt x="72104" y="108013"/>
                  <a:pt x="71437" y="101727"/>
                  <a:pt x="71437" y="95250"/>
                </a:cubicBezTo>
                <a:cubicBezTo>
                  <a:pt x="71437" y="88773"/>
                  <a:pt x="72104" y="82391"/>
                  <a:pt x="72961" y="76200"/>
                </a:cubicBezTo>
                <a:lnTo>
                  <a:pt x="117538" y="76200"/>
                </a:lnTo>
                <a:cubicBezTo>
                  <a:pt x="118395" y="82391"/>
                  <a:pt x="119062" y="88773"/>
                  <a:pt x="119062" y="95250"/>
                </a:cubicBezTo>
                <a:cubicBezTo>
                  <a:pt x="119062" y="101727"/>
                  <a:pt x="118395" y="108013"/>
                  <a:pt x="117538" y="114300"/>
                </a:cubicBezTo>
                <a:close/>
                <a:moveTo>
                  <a:pt x="119919" y="167259"/>
                </a:moveTo>
                <a:cubicBezTo>
                  <a:pt x="125634" y="156686"/>
                  <a:pt x="130016" y="145256"/>
                  <a:pt x="133064" y="133350"/>
                </a:cubicBezTo>
                <a:lnTo>
                  <a:pt x="161163" y="133350"/>
                </a:lnTo>
                <a:cubicBezTo>
                  <a:pt x="151934" y="149240"/>
                  <a:pt x="137294" y="161277"/>
                  <a:pt x="119919" y="167259"/>
                </a:cubicBezTo>
                <a:close/>
                <a:moveTo>
                  <a:pt x="136779" y="114300"/>
                </a:moveTo>
                <a:cubicBezTo>
                  <a:pt x="137541" y="108013"/>
                  <a:pt x="138112" y="101727"/>
                  <a:pt x="138112" y="95250"/>
                </a:cubicBezTo>
                <a:cubicBezTo>
                  <a:pt x="138112" y="88773"/>
                  <a:pt x="137541" y="82486"/>
                  <a:pt x="136779" y="76200"/>
                </a:cubicBezTo>
                <a:lnTo>
                  <a:pt x="168973" y="76200"/>
                </a:lnTo>
                <a:cubicBezTo>
                  <a:pt x="170497" y="82296"/>
                  <a:pt x="171450" y="88677"/>
                  <a:pt x="171450" y="95250"/>
                </a:cubicBezTo>
                <a:cubicBezTo>
                  <a:pt x="171450" y="101822"/>
                  <a:pt x="170497" y="108204"/>
                  <a:pt x="168973" y="114300"/>
                </a:cubicBezTo>
                <a:lnTo>
                  <a:pt x="136779" y="11430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134</Paragraphs>
  <Slides>68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baseType="lpstr" size="71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2023-06-06T06:44:00.171</cp:lastPrinted>
  <dcterms:created xsi:type="dcterms:W3CDTF">2023-06-06T10:44:00Z</dcterms:created>
  <dcterms:modified xsi:type="dcterms:W3CDTF">2023-06-06T10:44:00Z</dcterms:modified>
</cp:coreProperties>
</file>