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0692385" cy="7560564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BD7CB-AEA1-4411-9C03-267E8BBD97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31A61A-68D5-487B-A82B-ECF3959537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467C15-636E-4A62-B65D-BD0ABA5328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FF4FEE-9631-4125-A65D-B488186894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F25894-50BA-4273-A47B-B383DBB470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5A6DABE-D24C-4DFF-B0F1-ADCDE6EC2A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59D60FB-29F8-459B-969A-BD296D9C17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F60C775-73FB-498F-9AD8-DC461223A0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C105FF5-F2F3-4E9A-975F-87BBFD8D48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CD3464-163A-48B0-878B-7B153CB9B8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F706A47-719D-43DB-ACB8-675631B515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2785" cy="3781044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81044"/>
            <a:ext cx="10082785" cy="3781044"/>
          </a:xfrm>
          <a:prstGeom prst="rect">
            <a:avLst/>
          </a:prstGeom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140713" y="2995422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2785" cy="3781044"/>
          </a:xfrm>
          <a:prstGeom prst="rect">
            <a:avLst/>
          </a:prstGeom>
        </p:spPr>
      </p:pic>
      <p:pic>
        <p:nvPicPr>
          <p:cNvPr id="3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781044"/>
            <a:ext cx="10082785" cy="3781044"/>
          </a:xfrm>
          <a:prstGeom prst="rect">
            <a:avLst/>
          </a:prstGeom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140713" y="2995422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2023-06-06T06:37:15.666</cp:lastPrinted>
  <dcterms:created xsi:type="dcterms:W3CDTF">2023-06-06T10:37:15Z</dcterms:created>
  <dcterms:modified xsi:type="dcterms:W3CDTF">2023-06-06T10:37:15Z</dcterms:modified>
</cp:coreProperties>
</file>