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6" r:id="rId3"/>
    <p:sldId id="260" r:id="rId4"/>
    <p:sldId id="263" r:id="rId5"/>
    <p:sldId id="266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44E56-6BAD-4B65-B2E6-D6523B9F2E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4014FB-CD03-4F17-96F3-13E05B9BC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18357-02C8-4FA6-9200-2EDFC4CA56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anose="02010600030101010101" pitchFamily="2" charset="-122"/>
                <a:cs typeface="+mn-cs"/>
              </a:rPr>
              <a:t/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788AC3-9B41-4897-A16D-DF985CAD81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anose="02010600030101010101" pitchFamily="2" charset="-122"/>
                <a:cs typeface="+mn-cs"/>
              </a:rPr>
              <a:t/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55DFF-3870-4E28-AA16-3D8F998F26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99DB47-8FC4-412C-BC35-7D85AC43F5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9E7F2B-E1D6-4D8A-9C96-D6D7BF9B5F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6A731E-D607-407C-ABDE-04DDDF9A72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E45725-ECFF-4DBD-A688-0E0298897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453091-640E-464F-A0CD-F80B14B7C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859455-571B-41C9-BF37-683DC18DF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2.jpe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en-US" smtClean="0"/>
              <a:t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altLang="es-ES"/>
              <a:t>dasdsadsad</a:t>
            </a:r>
            <a:endParaRPr lang="es-CL" alt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altLang="es-ES"/>
              <a:t>asd</a:t>
            </a:r>
            <a:endParaRPr lang="es-CL" altLang="es-E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ES"/>
              <a:t>asd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ES"/>
              <a:t>dfgfdh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16</Paragraphs>
  <Slides>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8">
      <vt:lpstr>Arial</vt:lpstr>
      <vt:lpstr>Calibri</vt:lpstr>
      <vt:lpstr>SimSun</vt:lpstr>
      <vt:lpstr>Office Theme</vt:lpstr>
      <vt:lpstr>PowerPoint Presentation</vt:lpstr>
      <vt:lpstr>dasdsadsad</vt:lpstr>
      <vt:lpstr>asd</vt:lpstr>
      <vt:lpstr>dfgfdh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2023-06-06T05:47:14.663</cp:lastPrinted>
  <dcterms:created xsi:type="dcterms:W3CDTF">2023-06-06T09:47:14Z</dcterms:created>
  <dcterms:modified xsi:type="dcterms:W3CDTF">2023-06-06T09:56:06Z</dcterms:modified>
</cp:coreProperties>
</file>