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F34482-58D5-4340-B32A-65DBF7F748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72241F-1BF9-4E18-937B-6F034DBD79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6E6CB5-E1A3-40D1-8310-83397E4F6A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D18169-6F84-486D-BB0F-B649164C77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7E48A8-0C44-452D-9438-EFC8EFA222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4B34B8C-37E2-49D3-9199-5241EC9BC4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CDC637A-B5B0-4DB5-8167-896557CC78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4B9427B-ACA5-4CF7-9A63-CBBA8FA9CE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39844C8-CD8A-4311-ADDD-409A28A39C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3BD47A4-F88D-4933-AFCE-56D661AC3B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D76E76E-D098-4EDD-8D51-A5168A7799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</Paragraphs>
  <Slides>2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Office Theme</vt:lpstr>
      <vt:lpstr>PowerPoint Presentation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2023-06-06T07:18:42.321</cp:lastPrinted>
  <dcterms:created xsi:type="dcterms:W3CDTF">2023-06-06T11:18:42Z</dcterms:created>
  <dcterms:modified xsi:type="dcterms:W3CDTF">2023-06-06T11:18:42Z</dcterms:modified>
</cp:coreProperties>
</file>