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72E85F-203D-4E7E-A93B-A1EFF08536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549007-0713-45C7-A8CA-43C5F6DF41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90FD31-DAA4-42BC-BB87-00463173BE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F9F6C7-E8CD-43A5-8E72-7ECB57D3F7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FF3607-717C-4055-AB37-B96B9D6656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B42F86-C935-4791-B7BF-665994FC16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760F596-BDCE-428C-909B-48BDE05BBA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0B3D7CC-C56C-4F19-A200-FE22E0CAA2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A5B0624-68B6-46CD-BBCF-C848BB647D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E8DC67F-6018-4EF3-A450-D4AC430037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960EE8-8E9D-4CDF-9096-D3AB38BADE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Click... text has been truncated due to evaluation version limitation.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2023-06-06T12:30:03.740</cp:lastPrinted>
  <dcterms:created xsi:type="dcterms:W3CDTF">2023-06-06T16:30:03Z</dcterms:created>
  <dcterms:modified xsi:type="dcterms:W3CDTF">2023-06-06T16:30:03Z</dcterms:modified>
</cp:coreProperties>
</file>