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  <p:sldId id="274" r:id="rId10"/>
    <p:sldId id="276" r:id="rId11"/>
    <p:sldId id="278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59733-3066-46B3-8937-46BA804BA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E88106-6DE1-408F-A367-F0CD9CB67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6A7E48-29D6-4C21-B036-7B178A2C9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7950D-4F51-4704-95C3-03D09C7DD3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2789C7-58FC-45F0-9EC0-65F7BC453D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753AA3-9732-4359-879A-12B13CF25B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D44539-6928-4E0D-9B06-E33935827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8BDB3F0-2320-4585-8ED0-5E554F78C0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674181-6F2E-47AC-AD2F-252509F06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64EA67-2307-4DFA-A3EA-DA60295F3A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50E9B3-0682-4D13-A0DC-53255757D8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57</Paragraphs>
  <Slides>11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14">
      <vt:lpstr>Arial</vt:lpstr>
      <vt:lpstr>Calibri</vt:lpstr>
      <vt:lpstr>Office Theme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2023-06-06T07:22:39.923</cp:lastPrinted>
  <dcterms:created xsi:type="dcterms:W3CDTF">2023-06-06T11:22:39Z</dcterms:created>
  <dcterms:modified xsi:type="dcterms:W3CDTF">2023-06-06T11:27:31Z</dcterms:modified>
</cp:coreProperties>
</file>