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CL" altLang="es-ES"/>
              <a:t>dasdsadsad</a:t>
            </a:r>
            <a:endParaRPr lang="es-CL" alt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s-CL" altLang="es-ES"/>
              <a:t>asd</a:t>
            </a:r>
            <a:endParaRPr lang="es-CL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asd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CL" altLang="es-ES"/>
              <a:t>dfgfdh</a:t>
            </a:r>
            <a:endParaRPr lang="es-CL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2</cp:revision>
  <dcterms:created xsi:type="dcterms:W3CDTF">2023-06-06T09:53:14Z</dcterms:created>
  <dcterms:modified xsi:type="dcterms:W3CDTF">2023-06-06T09:53:48Z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3082-11.2.0.11537</vt:lpwstr>
  </property>
  <property fmtid="{D5CDD505-2E9C-101B-9397-08002B2CF9AE}" pid="3" name="ICV">
    <vt:lpwstr>A357EF629F2148D5BAC0460EC5D7F1A7</vt:lpwstr>
  </property>
</Properties>
</file>