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2FF40-1753-4DD9-AEEC-DBA4E3EEFA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B1A8E-9D91-4C48-BBF7-3E8EFFCEE8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01AC30-4FD6-4FA0-9C1C-D1062BF4E7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579BB2-FBD6-44A9-998D-0900BDB355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BE00B-C5CB-4A9A-82F8-342D8668FF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4D08B5-7E45-439D-81AC-5261713AFD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E2F7BB-8209-49EE-88B8-12050EF69B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FB982B-B761-407F-9B0E-C2A243C52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A15EA7-911E-48F3-9DB9-F6C70AB3E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162EBB-FB39-4809-8107-9421326CB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696B2-4A6C-4BAB-B99B-A65170CF66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2023-06-02T13:51:57.846</cp:lastPrinted>
  <dcterms:created xsi:type="dcterms:W3CDTF">2023-06-02T17:51:57Z</dcterms:created>
  <dcterms:modified xsi:type="dcterms:W3CDTF">2023-06-02T17:51:57Z</dcterms:modified>
</cp:coreProperties>
</file>