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5" r:id="rId6"/>
    <p:sldId id="267" r:id="rId7"/>
    <p:sldId id="269" r:id="rId8"/>
    <p:sldId id="271" r:id="rId9"/>
    <p:sldId id="273" r:id="rId10"/>
    <p:sldId id="275" r:id="rId11"/>
    <p:sldId id="277" r:id="rId12"/>
    <p:sldId id="279" r:id="rId13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tags" Target="tags/tag1.xml" /><Relationship Id="rId15" Type="http://schemas.openxmlformats.org/officeDocument/2006/relationships/presProps" Target="presProps.xml" /><Relationship Id="rId16" Type="http://schemas.openxmlformats.org/officeDocument/2006/relationships/viewProps" Target="viewProps.xml" /><Relationship Id="rId17" Type="http://schemas.openxmlformats.org/officeDocument/2006/relationships/theme" Target="theme/theme1.xml" /><Relationship Id="rId18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32FF40-1753-4DD9-AEEC-DBA4E3EEFA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4B1A8E-9D91-4C48-BBF7-3E8EFFCEE8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01AC30-4FD6-4FA0-9C1C-D1062BF4E7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579BB2-FBD6-44A9-998D-0900BDB355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EBE00B-C5CB-4A9A-82F8-342D8668FF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14D08B5-7E45-439D-81AC-5261713AFD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8E2F7BB-8209-49EE-88B8-12050EF69B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DFB982B-B761-407F-9B0E-C2A243C52A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CA15EA7-911E-48F3-9DB9-F6C70AB3E6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7162EBB-FB39-4809-8107-9421326CBE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97696B2-4A6C-4BAB-B99B-A65170CF66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27</Paragraphs>
  <Slides>12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15">
      <vt:lpstr>Arial</vt:lpstr>
      <vt:lpstr>Calibri</vt:lpstr>
      <vt:lpstr>Office Theme</vt:lpstr>
      <vt:lpstr>PowerPoint Presentation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PowerPoint Presentation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2023-06-02T13:51:57.846</cp:lastPrinted>
  <dcterms:created xsi:type="dcterms:W3CDTF">2023-06-02T17:51:57Z</dcterms:created>
  <dcterms:modified xsi:type="dcterms:W3CDTF">2023-06-02T17:56:58Z</dcterms:modified>
</cp:coreProperties>
</file>