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9" r:id="rId2"/>
    <p:sldId id="256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D32FF40-1753-4DD9-AEEC-DBA4E3EEFA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94B1A8E-9D91-4C48-BBF7-3E8EFFCEE86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901AC30-4FD6-4FA0-9C1C-D1062BF4E79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0579BB2-FBD6-44A9-998D-0900BDB355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EBE00B-C5CB-4A9A-82F8-342D8668FF5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14D08B5-7E45-439D-81AC-5261713AFDD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8E2F7BB-8209-49EE-88B8-12050EF69BB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DFB982B-B761-407F-9B0E-C2A243C52A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CA15EA7-911E-48F3-9DB9-F6C70AB3E65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7162EBB-FB39-4809-8107-9421326CBE4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97696B2-4A6C-4BAB-B99B-A65170CF669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19045.0"/>
  <p:tag name="AS_RELEASE_DATE" val="2023.05.14"/>
  <p:tag name="AS_TITLE" val="Aspose.Slides for .NET Standard 2.0"/>
  <p:tag name="AS_VERSION" val="23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5</Paragraphs>
  <Slides>2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Office Theme</vt:lpstr>
      <vt:lpstr>Click... text has been truncated due to evaluation version limitation.</vt:lpstr>
      <vt:lpstr>PowerPoint Presentation</vt:lpstr>
    </vt:vector>
  </TitlesOfParts>
  <LinksUpToDate>0</LinksUpToDate>
  <SharedDoc>0</SharedDoc>
  <HyperlinksChanged>0</HyperlinksChanged>
  <Application>Aspose.Slides for .NET</Application>
  <AppVersion>23.0500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2023-06-02T13:51:57.846</cp:lastPrinted>
  <dcterms:created xsi:type="dcterms:W3CDTF">2023-06-02T17:51:57Z</dcterms:created>
  <dcterms:modified xsi:type="dcterms:W3CDTF">2023-06-02T18:14:46Z</dcterms:modified>
</cp:coreProperties>
</file>