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3" r:id="rId6"/>
    <p:sldId id="265" r:id="rId7"/>
    <p:sldId id="267" r:id="rId8"/>
    <p:sldId id="269" r:id="rId9"/>
    <p:sldId id="271" r:id="rId10"/>
    <p:sldId id="273" r:id="rId11"/>
    <p:sldId id="275" r:id="rId12"/>
    <p:sldId id="277" r:id="rId13"/>
    <p:sldId id="279" r:id="rId14"/>
    <p:sldId id="281" r:id="rId15"/>
    <p:sldId id="283" r:id="rId16"/>
    <p:sldId id="285" r:id="rId17"/>
    <p:sldId id="287" r:id="rId18"/>
    <p:sldId id="289" r:id="rId19"/>
    <p:sldId id="291" r:id="rId20"/>
    <p:sldId id="293" r:id="rId21"/>
    <p:sldId id="295" r:id="rId22"/>
    <p:sldId id="297" r:id="rId23"/>
    <p:sldId id="299" r:id="rId24"/>
    <p:sldId id="301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s-ES"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t>Sample Title</a:t>
            </a:r>
          </a:p>
        </c:rich>
      </c:tx>
      <c:layout>
        <c:manualLayout>
          <c:xMode val="edge"/>
          <c:yMode val="edge"/>
          <c:x val="0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dLbls>
            <c:delete val="1"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A500"/>
            </a:solidFill>
          </c:spPr>
          <c:invertIfNegative val="1"/>
          <c:dLbls>
            <c:dLbl>
              <c:idx val="0"/>
              <c:layout/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s-ES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1136"/>
        <c:axId val="66437120"/>
      </c:barChart>
      <c:catAx>
        <c:axId val="67451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E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E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7451136"/>
        <c:crosses val="autoZero"/>
        <c:crossBetween val="between"/>
      </c:valAx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es-ES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1"/>
  </c:chart>
  <c:txPr>
    <a:bodyPr/>
    <a:lstStyle/>
    <a:p>
      <a:pPr>
        <a:defRPr lang="es-ES" sz="1800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5F4AB-F25E-48E5-A08B-468058553F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C04340-825B-4A64-B7A3-0896F49CFE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1017E6-89C7-494E-97DD-BBF31FBD9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82126C-EE65-4EA6-93CE-1B165C5D36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E95F4E-9750-420D-8D8F-96BBD4994B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D1703C-26F2-4A88-8991-18A1C43BB5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4107A45-FC69-400C-9DBE-840FEB17849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61C96FF-6D37-489B-82F2-D5F9ACF48AC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48FF3F1-BAFE-44CD-9435-483CD7BE4DB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CC5FF2-DEF8-4421-86E3-623C9DE46A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9DF389F-255E-40E6-A0FB-B29A02E689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graphicFrame>
        <p:nvGraphicFramePr>
          <p:cNvPr id="12" name="New Table"/>
          <p:cNvGraphicFramePr>
            <a:graphicFrameLocks noGrp="1"/>
          </p:cNvGraphicFramePr>
          <p:nvPr/>
        </p:nvGraphicFramePr>
        <p:xfrm>
          <a:off x="5076190" y="952500"/>
          <a:ext cx="1905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rowSpan="2" gridSpan="2">
                  <a:txBody>
                    <a:bodyPr wrap="square"/>
                    <a:lstStyle/>
                    <a:p>
                      <a:r>
                        <a:t>Merged Cells</a:t>
                      </a:r>
                    </a:p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  <a:tc rowSpan="2" hMerge="1">
                  <a:tcPr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 wrap="square"/>
                    <a:lstStyle/>
                    <a:p/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</a:tr>
              <a:tr h="381000">
                <a:tc vMerge="1" gridSpan="2">
                  <a:tcPr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  <a:tc vMerge="1" hMerge="1">
                  <a:tcPr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 wrap="square"/>
                    <a:lstStyle/>
                    <a:p/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</a:tr>
              <a:tr h="381000">
                <a:tc>
                  <a:txBody>
                    <a:bodyPr wrap="square"/>
                    <a:lstStyle/>
                    <a:p/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 wrap="square"/>
                    <a:lstStyle/>
                    <a:p/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 wrap="square"/>
                    <a:lstStyle/>
                    <a:p/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</a:tr>
              <a:tr h="381000">
                <a:tc>
                  <a:txBody>
                    <a:bodyPr wrap="square"/>
                    <a:lstStyle/>
                    <a:p/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 wrap="square"/>
                    <a:lstStyle/>
                    <a:p/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 wrap="square"/>
                    <a:lstStyle/>
                    <a:p/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</a:tr>
              <a:tr h="381000">
                <a:tc>
                  <a:txBody>
                    <a:bodyPr wrap="square"/>
                    <a:lstStyle/>
                    <a:p/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 wrap="square"/>
                    <a:lstStyle/>
                    <a:p/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  <a:tc>
                  <a:txBody>
                    <a:bodyPr wrap="square"/>
                    <a:lstStyle/>
                    <a:p/>
                  </a:txBody>
                  <a:tcPr vert="horz">
                    <a:lnL w="63500">
                      <a:solidFill>
                        <a:srgbClr val="0000FF"/>
                      </a:solidFill>
                    </a:lnL>
                    <a:lnR w="63500">
                      <a:solidFill>
                        <a:srgbClr val="0000FF"/>
                      </a:solidFill>
                    </a:lnR>
                    <a:lnT w="63500">
                      <a:solidFill>
                        <a:srgbClr val="0000FF"/>
                      </a:solidFill>
                    </a:lnT>
                    <a:lnB w="63500">
                      <a:solidFill>
                        <a:srgbClr val="0000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is Placeholder</a:t>
            </a:r>
            <a:endParaRPr lang="en-US" smtClean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This is Placeholder</a:t>
            </a:r>
            <a:endParaRPr lang="en-US" smtClean="0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graphicFrame>
        <p:nvGraphicFramePr>
          <p:cNvPr id="15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 smtClean="0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1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30984</Words>
  <Application>WPS Presentation</Application>
  <PresentationFormat>On-screen Show (4:3)</PresentationFormat>
  <Paragraphs>1170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This is Placeholder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PowerPoint 演示文稿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PowerPoint 演示文稿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kevin</cp:lastModifiedBy>
  <cp:revision>3</cp:revision>
  <cp:lastPrinted>2023-06-01T13:06:00Z</cp:lastPrinted>
  <dcterms:created xsi:type="dcterms:W3CDTF">2023-06-01T17:06:00Z</dcterms:created>
  <dcterms:modified xsi:type="dcterms:W3CDTF">2023-06-02T17:43:41Z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382A1C86BE5A4A2D8206300AC099BB71</vt:lpwstr>
  </property>
  <property fmtid="{D5CDD505-2E9C-101B-9397-08002B2CF9AE}" pid="3" name="KSOProductBuildVer">
    <vt:lpwstr>3082-11.2.0.11537</vt:lpwstr>
  </property>
</Properties>
</file>