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11BF318-AF88-4BC4-8515-99297082945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C42034-87D0-43E5-A581-850E4B693F6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8504EA-367B-48AA-BD0C-61077D4FB43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DD3E864-F029-4020-89FB-82331233AE7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FC917D-C0A7-4B33-A191-020D5D2516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8FA046E-D503-4E1A-A253-22DA4988A19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B6D2688-2D36-4488-9EAF-B25B06E7828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CC66645-61EC-4E31-85A0-85102323C4A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AF0963C-53C4-4EE0-BF0F-F624851438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65CB88A-51D6-451C-B880-7D4548B86D6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AE9E805-DB6E-4506-87B1-5FB5A6DCCBF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 title=""/>
          <p:cNvGraphicFramePr/>
          <p:nvPr/>
        </p:nvGraphicFramePr>
        <p:xfrm>
          <a:off x="0" y="0"/>
          <a:ext cx="6350000" cy="635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19045.0"/>
  <p:tag name="AS_RELEASE_DATE" val="2023.05.14"/>
  <p:tag name="AS_TITLE" val="Aspose.Slides for .NET Standard 2.0"/>
  <p:tag name="AS_VERSION" val="23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23.0500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2023-06-02T17:05:35.156</cp:lastPrinted>
  <dcterms:created xsi:type="dcterms:W3CDTF">2023-06-02T21:05:35Z</dcterms:created>
  <dcterms:modified xsi:type="dcterms:W3CDTF">2023-06-02T21:05:35Z</dcterms:modified>
</cp:coreProperties>
</file>