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F65C9D-530B-44DD-BDFB-5B835D4759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C1EB11-70FD-42F3-82D0-D90C57D6D3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FA2647-493A-493E-8E9E-F92A1CBF91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F0F45B-6EAB-47D6-A901-6619296C60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77E201-674E-46F8-B24E-8C38C6B101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8F09E8-9CB7-4E8F-AB0C-39A975F8C3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7041553-4E8B-42D2-B013-56517D43E6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A5FD0D8-F000-44C1-B5DD-2FBF98779C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95B3F23-6CA3-4C6A-A0D6-024F4E35DF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1A621F0-9A17-4B98-B9B8-747BB6726C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244FE1-FAA2-4BDE-8CD8-97E51782E7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635000" y="635000"/>
            <a:ext cx="254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highlight>
                  <a:srgbClr val="0000FF"/>
                </a:highlight>
              </a:rPr>
              <a:t>Black Red Black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2023-06-05T16:43:13.350</cp:lastPrinted>
  <dcterms:created xsi:type="dcterms:W3CDTF">2023-06-05T20:43:13Z</dcterms:created>
  <dcterms:modified xsi:type="dcterms:W3CDTF">2023-06-05T20:43:13Z</dcterms:modified>
</cp:coreProperties>
</file>