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600DFE-AEEB-4699-B729-50A2667868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01E3B8-7F49-4D4D-B975-8DA01383B2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2D4083-CCEA-407C-AB1D-1494754DF0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1B5D4A-E308-4376-A742-D97246D898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7DF352B-4243-461F-A227-6B67DCD6DB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7CC89BA-2D88-4430-8537-BAE5F29BD29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6ECCC5C-8787-4594-8FE0-14A631B518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E172B07-2D86-473D-BD52-19D783ADD6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DB933FF-AD99-4242-B79B-93906087D5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DDF2859-0575-475C-B1FD-A7A38B3B45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97C1B79-236D-4F7C-AAE4-B43AB2D537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1270000" y="3810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Click... text has been truncated due to evaluation version limitation.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2023-06-05T13:42:09.177</cp:lastPrinted>
  <dcterms:created xsi:type="dcterms:W3CDTF">2023-06-05T17:42:09Z</dcterms:created>
  <dcterms:modified xsi:type="dcterms:W3CDTF">2023-06-05T17:42:09Z</dcterms:modified>
</cp:coreProperties>
</file>