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F21D13-2F4D-412B-A62D-33FF67BE65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830C4A-A8FA-4837-A316-84A212C2FA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60FBDE-7387-42C4-94FF-04C1CC39A6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212476-D1E2-48AA-A20A-4EC3A069F0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3E9A37-E5C5-4089-9AF6-585F4A1CCA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2842714-E880-4392-ABEA-382AD80BE3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E3BCD0B-CBAB-4143-8226-D85CC7D3F1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B3FA831-5C6D-4F7D-9F36-5D3C67F4C3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017B2B3-271F-46CE-BA1F-3777FB0FCE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A14744A-0536-4B2F-90C0-F26670EF28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F5C4E98-0CD7-447F-8080-4C783EB3A0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00FF"/>
        </a:solidFill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2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Office Theme</vt:lpstr>
      <vt:lpstr>PowerPoint Presentation</vt:lpstr>
      <vt:lpstr>Click... text has been truncated due to evaluation version limitation.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2023-06-05T16:56:22.165</cp:lastPrinted>
  <dcterms:created xsi:type="dcterms:W3CDTF">2023-06-05T20:56:22Z</dcterms:created>
  <dcterms:modified xsi:type="dcterms:W3CDTF">2023-06-05T20:56:22Z</dcterms:modified>
</cp:coreProperties>
</file>