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2FE7EE-8A55-4138-B4A7-8CC36F15C6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8C504A-EEFA-4B62-9DEA-1D74FDC68B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D206D6-90F0-4788-8DFD-5D2EB70789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990C0D-60C3-44AA-A0DA-0AAF54F3E9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C4B706-5807-4C37-9B39-EC6E460549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398EB8-8D89-4BAD-AA2A-F192E5084A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25E8BD7-DE62-46E9-90AE-686D3A86C2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E670E71-8ED2-403C-BBE5-771ED55CBD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FC4FCFE-C068-49FD-9038-46CF0F1A9C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D0F31A-ADC9-455C-B0E6-201BF973F3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EAC70C-EB39-41AB-BB6A-EF45DA1C8F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blipFill>
          <a:blip r:embed="rId2"/>
          <a:stretch>
            <a:fillRect/>
          </a:stretch>
        </a:blip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2023-06-05T17:16:44.154</cp:lastPrinted>
  <dcterms:created xsi:type="dcterms:W3CDTF">2023-06-05T21:16:44Z</dcterms:created>
  <dcterms:modified xsi:type="dcterms:W3CDTF">2023-06-05T21:16:44Z</dcterms:modified>
</cp:coreProperties>
</file>