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8794FF-9292-4F8D-AE66-507FFBA588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5CCBD1-C8C0-40FA-A8F3-CEB433F360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12C3B8-9CEB-4EFA-AB4F-CBDDD9EC7F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3A219B-62E1-4F31-BF88-D8D3D1C32A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DC9199-CA2B-4B42-96E7-A91C74C2B3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EF0CEE-D3F6-45F0-B6BE-8F761BF5C1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6B65161-1987-472C-B6E8-D0729561AD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D691374-6205-498E-A242-035FAB95D2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5447DE8-2B12-4F65-A07B-25417BF1A4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39F8BB-875D-48E3-BED3-733D60E993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6EA337-86A9-4DB9-8C82-7C5DAFEBBA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0" y="0"/>
          <a:ext cx="8890000" cy="889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2023-06-02T19:09:19.167</cp:lastPrinted>
  <dcterms:created xsi:type="dcterms:W3CDTF">2023-06-02T23:09:19Z</dcterms:created>
  <dcterms:modified xsi:type="dcterms:W3CDTF">2023-06-02T23:09:19Z</dcterms:modified>
</cp:coreProperties>
</file>