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2DE938-3E3C-4E87-B0F2-1E9306ABE4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B1B62B-083E-41A4-A19F-FA6606F0E5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9A9AA3-2C60-45F4-A3EA-E5BB0171DF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19AB4B-B933-4357-B5AA-09240D69A0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3BB755-F635-47FA-BC38-B6FD5E789B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694CE9-974E-4FC9-AA91-BBAB3CA28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B2DCC43-1DFC-45A7-B509-6C66E8DA6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5040BA4-7807-419C-90D9-910195BCDE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258727-0616-4017-8FE7-038CC6CFFA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4BC239-9E46-4D27-A28C-6C103CB2E4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F27DD3-CC44-456C-B2E9-8631E8B88B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graphicFrame>
        <p:nvGraphicFramePr>
          <p:cNvPr id="4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graphicFrame>
        <p:nvGraphicFramePr>
          <p:cNvPr id="4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6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2023-06-04T16:26:14.641</cp:lastPrinted>
  <dcterms:created xsi:type="dcterms:W3CDTF">2023-06-04T20:26:14Z</dcterms:created>
  <dcterms:modified xsi:type="dcterms:W3CDTF">2023-06-04T20:26:14Z</dcterms:modified>
</cp:coreProperties>
</file>