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042A51-3EA1-4146-BC5F-DD53406BEE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3B7C57-BAAF-4ACC-9257-8630A16D8D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87C249-2FB5-442D-B8A7-CFF4360424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68C63A-7539-4D3B-B545-6E6D8B64E2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C5BD24-AE4E-4D46-A8E0-689CEBDDB8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56A9A7B-27B0-42B4-926D-869494CE92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700221B-953E-47FD-8EFF-02EF644AD4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57B1A89-2902-452B-826F-7DB5B626C0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20DC461-594C-4E9B-9FB4-524DE3018C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0DE713-2210-4721-AD40-D7756E685E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517A9DB-08A9-4A25-9F16-9F9C1E0618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2023-06-03T14:17:06.523</cp:lastPrinted>
  <dcterms:created xsi:type="dcterms:W3CDTF">2023-06-03T18:17:06Z</dcterms:created>
  <dcterms:modified xsi:type="dcterms:W3CDTF">2023-06-03T18:17:06Z</dcterms:modified>
</cp:coreProperties>
</file>