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3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D34F36-748D-4D5E-8326-1A1FEE8E93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263580-CB0F-403B-B7C7-861C123223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28C84C-89DE-4A58-84D8-4181121A7A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4269FC-9622-4D5E-873A-F6E715B3B8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3766C-E320-42E5-9D28-5F498C1F9E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9EC5B81-1CD2-4322-BF67-6F098A15B0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4DA9044-7D9C-4DBC-A6E7-14ACA5814F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0DD3A2B-4861-4221-BCE0-34E7D781F3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5D5F06D-B21E-445F-8984-60659B73DB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157C71E-2191-4079-B88D-FC34E3E379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7CF653B-7550-44C2-AB72-3531697648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Click... text has been truncated due to evaluation version limitation.</a:t>
            </a:r>
            <a:endParaRPr lang="en-US"/>
          </a:p>
        </p:txBody>
      </p:sp>
      <p:pic>
        <p:nvPicPr>
          <p:cNvPr id="3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 rot="2700000">
            <a:off x="508000" y="1905000"/>
            <a:ext cx="10160000" cy="7620000"/>
          </a:xfrm>
          <a:prstGeom prst="rect">
            <a:avLst/>
          </a:prstGeom>
          <a:ln w="254000">
            <a:solidFill>
              <a:srgbClr val="0000FF"/>
            </a:solidFill>
          </a:ln>
        </p:spPr>
      </p:pic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23.5.</a:t>
            </a:r>
          </a:p>
          <a:p>
            <a:pPr algn="ctr"/>
            <a:r>
              <a:t>Copyright 2004-2023Aspose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5.0"/>
  <p:tag name="AS_RELEASE_DATE" val="2023.05.14"/>
  <p:tag name="AS_TITLE" val="Aspose.Slides for .NET Standard 2.0"/>
  <p:tag name="AS_VERSION" val="23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Click... text has been truncated due to evaluation version limitation.</vt:lpstr>
    </vt:vector>
  </TitlesOfParts>
  <LinksUpToDate>0</LinksUpToDate>
  <SharedDoc>0</SharedDoc>
  <HyperlinksChanged>0</HyperlinksChanged>
  <Application>Aspose.Slides for .NET</Application>
  <AppVersion>23.0500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2023-06-03T14:58:50.516</cp:lastPrinted>
  <dcterms:created xsi:type="dcterms:W3CDTF">2023-06-03T18:58:50Z</dcterms:created>
  <dcterms:modified xsi:type="dcterms:W3CDTF">2023-06-03T18:58:50Z</dcterms:modified>
</cp:coreProperties>
</file>