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A73591-E699-4E48-93A0-CDFD56A7B6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245C54-BC45-4511-A84E-01257E8143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289EAB-E619-46E1-9BF7-806AA17C63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B5B989-344E-488E-8B1D-37D5670079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ABFA19-4221-4254-884D-F7A0FD53C3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1D4897C-6D62-4CC1-B2BE-CB807EA716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CBD907C-4C52-4340-9E75-03EB3C019D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45F2CAC-84A6-4F07-B66D-E5C7F0EB84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3FCDA34-D591-4966-AFFE-3E1308C354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B911E5D-AB77-46D1-8864-A1F0148F78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54F0BC4-C589-4614-8F27-45F892690C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Add Title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Add Title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2023-06-03T17:58:58.253</cp:lastPrinted>
  <dcterms:created xsi:type="dcterms:W3CDTF">2023-06-03T21:58:58Z</dcterms:created>
  <dcterms:modified xsi:type="dcterms:W3CDTF">2023-06-03T21:58:58Z</dcterms:modified>
</cp:coreProperties>
</file>