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E0CE90-74E6-4453-9688-4FC9B89B5B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418BB8-CF98-4E62-AB11-E14A591ECA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41F731-C3BE-4D17-8B3C-0B8317581B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F76B61-5067-4A68-86F2-71D7C5A067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F4E6AE-8CAC-4B79-9812-C1F15CB1AC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6A1A380-DC2C-4090-9C29-8B8A848ED3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4542A0D-5FFF-4C15-96FE-6206F21FF8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DF59CE9-B11E-4FC7-A89E-202F073D3B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47C5A61-319B-4927-B1DF-DE25CC84A7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CCB452F-8A3E-46C0-BAB7-1A0B244D098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3009673-C847-4A33-804D-1BE1A23E57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New shape" title=""/>
          <p:cNvSpPr/>
          <p:nvPr/>
        </p:nvSpPr>
        <p:spPr>
          <a:xfrm>
            <a:off x="1905000" y="952500"/>
            <a:ext cx="1905000" cy="635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b="1" i="1">
                <a:solidFill>
                  <a:srgbClr val="000000"/>
                </a:solidFill>
              </a:rPr>
              <a:t>Aspose TextBox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2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Click... text has been truncated due to evaluation version limitation.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2023-06-05T16:47:42.951</cp:lastPrinted>
  <dcterms:created xsi:type="dcterms:W3CDTF">2023-06-05T20:47:42Z</dcterms:created>
  <dcterms:modified xsi:type="dcterms:W3CDTF">2023-06-05T20:47:42Z</dcterms:modified>
</cp:coreProperties>
</file>