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D69A01-63DA-4F5F-AB01-4003E5C198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5916D7-439B-4613-B66A-FEE5F992CE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964DD-0ECB-4450-9DAB-4B0C1C66DB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441DC7-DF20-45E1-A420-DC71DFCAE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8846CA-A19C-4D25-A259-02297F1899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3DE013-7435-49F3-98C8-F84EFD40BC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68E3880-E559-4E40-A205-EFDE20DF8B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5F0886C-111D-4B58-9654-B464579FBE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244B1C1-7175-40A9-97E0-655401EBC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D54486-6BC4-4248-87F5-8AA8B9B2D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4AB9C3-C564-4505-BEF0-4A5769545C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blipFill>
          <a:blip r:embed="rId2"/>
          <a:stretch>
            <a:fillRect/>
          </a:stretch>
        </a:blip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>
          <a:xfrm>
            <a:off x="635000" y="1905000"/>
            <a:ext cx="8229600" cy="1143000"/>
          </a:xfrm>
          <a:gradFill>
            <a:gsLst>
              <a:gs pos="100000">
                <a:schemeClr val="lt2"/>
              </a:gs>
              <a:gs pos="0">
                <a:prstClr val="gray"/>
              </a:gs>
            </a:gsLst>
            <a:path path="circl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r>
              <a:rPr lang="en-US" smtClean="0"/>
              <a:t>Warehouse Analysis</a:t>
            </a:r>
          </a:p>
        </p:txBody>
      </p:sp>
      <p:sp>
        <p:nvSpPr>
          <p:cNvPr id="3" name="New shape" title=""/>
          <p:cNvSpPr/>
          <p:nvPr/>
        </p:nvSpPr>
        <p:spPr>
          <a:xfrm>
            <a:off x="2540000" y="3238500"/>
            <a:ext cx="3810000" cy="635000"/>
          </a:xfrm>
          <a:prstGeom prst="roundRect">
            <a:avLst/>
          </a:prstGeom>
          <a:gradFill>
            <a:gsLst>
              <a:gs pos="100000">
                <a:schemeClr val="lt2"/>
              </a:gs>
              <a:gs pos="0">
                <a:prstClr val="gray"/>
              </a:gs>
            </a:gsLst>
            <a:path path="circle">
              <a:fillToRect l="50000" t="50000" r="50000" b="50000"/>
            </a:path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Orders/day for the last 5 weeks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000" y="1143000"/>
            <a:ext cx="5715000" cy="4064000"/>
          </a:xfrm>
          <a:prstGeom prst="rect">
            <a:avLst/>
          </a:prstGeom>
        </p:spPr>
      </p:pic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Warehouse Workload (WEEK-1)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5080000"/>
            <a:ext cx="1143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635000" y="5461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14,583 lines have been prepared during the week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635000" y="5842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Sunday has been the busiest day with 3,479 lines prepared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635000" y="6223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1.85 lines/order on average with a maximum of 2.52 lines/order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1/6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000" y="1143000"/>
            <a:ext cx="5715000" cy="4064000"/>
          </a:xfrm>
          <a:prstGeom prst="rect">
            <a:avLst/>
          </a:prstGeom>
        </p:spPr>
      </p:pic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Warehouse Workload (WEEK-2)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5080000"/>
            <a:ext cx="1143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635000" y="5461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19,071 lines have been prepared during the week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635000" y="5842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Friday has been the busiest day with 3,436 lines prepared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635000" y="6223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1.98 lines/order on average with a maximum of 2.51 lines/order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2/6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000" y="1143000"/>
            <a:ext cx="5715000" cy="4064000"/>
          </a:xfrm>
          <a:prstGeom prst="rect">
            <a:avLst/>
          </a:prstGeom>
        </p:spPr>
      </p:pic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Warehouse Workload (WEEK-3)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5080000"/>
            <a:ext cx="1143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635000" y="5461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16,296 lines have been prepared during the week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635000" y="5842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Tuesday has been the busiest day with 2,889 lines prepared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635000" y="6223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1.96 lines/order on average with a maximum of 2.10 lines/order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3/6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000" y="1143000"/>
            <a:ext cx="5715000" cy="4064000"/>
          </a:xfrm>
          <a:prstGeom prst="rect">
            <a:avLst/>
          </a:prstGeom>
        </p:spPr>
      </p:pic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Warehouse Workload (WEEK-4)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5080000"/>
            <a:ext cx="1143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635000" y="5461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8,438 lines have been prepared during the week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635000" y="5842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Thursday has been the busiest day with 1,741 lines prepared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635000" y="6223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1.93 lines/order on average with a maximum of 2.09 lines/order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4/6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000" y="1143000"/>
            <a:ext cx="5715000" cy="4064000"/>
          </a:xfrm>
          <a:prstGeom prst="rect">
            <a:avLst/>
          </a:prstGeom>
        </p:spPr>
      </p:pic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Warehouse Workload (WEEK-5)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5080000"/>
            <a:ext cx="1143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635000" y="5461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2,841 lines have been prepared during the week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635000" y="5842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Tuesday has been the busiest day with 2,291 lines prepared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635000" y="6223000"/>
            <a:ext cx="698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• 1.91 lines/order on average with a maximum of 1.98 lines/order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5/6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000" y="1016000"/>
            <a:ext cx="5715000" cy="4064000"/>
          </a:xfrm>
          <a:prstGeom prst="rect">
            <a:avLst/>
          </a:prstGeom>
        </p:spPr>
      </p:pic>
      <p:sp>
        <p:nvSpPr>
          <p:cNvPr id="2" name="Title 1" title="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Profile</a:t>
            </a:r>
          </a:p>
        </p:txBody>
      </p:sp>
      <p:sp>
        <p:nvSpPr>
          <p:cNvPr id="4" name="New shape" title=""/>
          <p:cNvSpPr/>
          <p:nvPr/>
        </p:nvSpPr>
        <p:spPr>
          <a:xfrm>
            <a:off x="381000" y="5207000"/>
            <a:ext cx="2667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31,874 orders prepared</a:t>
            </a:r>
          </a:p>
        </p:txBody>
      </p:sp>
      <p:sp>
        <p:nvSpPr>
          <p:cNvPr id="5" name="New shape" title=""/>
          <p:cNvSpPr/>
          <p:nvPr/>
        </p:nvSpPr>
        <p:spPr>
          <a:xfrm>
            <a:off x="381000" y="5588000"/>
            <a:ext cx="6350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62.1% of orders with 1 line(s) per order prepared</a:t>
            </a:r>
          </a:p>
        </p:txBody>
      </p:sp>
      <p:sp>
        <p:nvSpPr>
          <p:cNvPr id="6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6/6</a:t>
            </a:r>
          </a:p>
        </p:txBody>
      </p:sp>
      <p:sp>
        <p:nvSpPr>
          <p:cNvPr id="7" name="New shape" title=""/>
          <p:cNvSpPr/>
          <p:nvPr/>
        </p:nvSpPr>
        <p:spPr>
          <a:xfrm>
            <a:off x="381000" y="5842000"/>
            <a:ext cx="6350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17.6% of orders with 2 line(s) per order prepared</a:t>
            </a:r>
          </a:p>
        </p:txBody>
      </p:sp>
      <p:sp>
        <p:nvSpPr>
          <p:cNvPr id="8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6/6</a:t>
            </a:r>
          </a:p>
        </p:txBody>
      </p:sp>
      <p:sp>
        <p:nvSpPr>
          <p:cNvPr id="9" name="New shape" title=""/>
          <p:cNvSpPr/>
          <p:nvPr/>
        </p:nvSpPr>
        <p:spPr>
          <a:xfrm>
            <a:off x="381000" y="6096000"/>
            <a:ext cx="6350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7.4% of orders with 3 line(s) per order prepared</a:t>
            </a:r>
          </a:p>
        </p:txBody>
      </p:sp>
      <p:sp>
        <p:nvSpPr>
          <p:cNvPr id="10" name="New shape" title=""/>
          <p:cNvSpPr/>
          <p:nvPr/>
        </p:nvSpPr>
        <p:spPr>
          <a:xfrm>
            <a:off x="8255000" y="6350000"/>
            <a:ext cx="635000" cy="381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>
                <a:solidFill>
                  <a:srgbClr val="000000"/>
                </a:solidFill>
              </a:rPr>
              <a:t>6/6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40</Paragraphs>
  <Slides>7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10">
      <vt:lpstr>Arial</vt:lpstr>
      <vt:lpstr>Calibri</vt:lpstr>
      <vt:lpstr>Office Theme</vt:lpstr>
      <vt:lpstr>Warehouse Analysis</vt:lpstr>
      <vt:lpstr>Warehouse Workload (WEEK-1)</vt:lpstr>
      <vt:lpstr>Warehouse Workload (WEEK-2)</vt:lpstr>
      <vt:lpstr>Warehouse Workload (WEEK-3)</vt:lpstr>
      <vt:lpstr>Warehouse Workload (WEEK-4)</vt:lpstr>
      <vt:lpstr>Warehouse Workload (WEEK-5)</vt:lpstr>
      <vt:lpstr>Order Profile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2023-06-07T12:37:48.616</cp:lastPrinted>
  <dcterms:created xsi:type="dcterms:W3CDTF">2023-06-07T16:37:48Z</dcterms:created>
  <dcterms:modified xsi:type="dcterms:W3CDTF">2023-06-07T16:37:49Z</dcterms:modified>
</cp:coreProperties>
</file>