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60" r:id="rId4"/>
    <p:sldId id="265" r:id="rId5"/>
    <p:sldId id="261" r:id="rId6"/>
    <p:sldId id="266" r:id="rId7"/>
    <p:sldId id="275" r:id="rId8"/>
    <p:sldId id="267" r:id="rId9"/>
    <p:sldId id="268" r:id="rId10"/>
    <p:sldId id="262" r:id="rId11"/>
    <p:sldId id="264" r:id="rId12"/>
    <p:sldId id="269" r:id="rId13"/>
    <p:sldId id="270" r:id="rId14"/>
    <p:sldId id="271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image" Target="../media/image2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  <p:pic>
        <p:nvPicPr>
          <p:cNvPr id="6" name="Imagen 5" descr="udp_logo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198120" y="0"/>
            <a:ext cx="2682875" cy="6527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997711" y="1626235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  <p:pic>
        <p:nvPicPr>
          <p:cNvPr id="7" name="Imagen 6" descr="udp_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2270" y="148590"/>
            <a:ext cx="3718560" cy="90551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53160"/>
            <a:ext cx="10972800" cy="5826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pic>
        <p:nvPicPr>
          <p:cNvPr id="6" name="Imagen 5" descr="udp_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150" y="104140"/>
            <a:ext cx="3917315" cy="95377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s-CL" altLang="es-ES"/>
              <a:t>Power Point con python</a:t>
            </a:r>
            <a:endParaRPr lang="es-CL" alt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019175"/>
            <a:ext cx="10972800" cy="582613"/>
          </a:xfrm>
        </p:spPr>
        <p:txBody>
          <a:bodyPr/>
          <a:p>
            <a:r>
              <a:rPr lang="es-CL" altLang="es-ES"/>
              <a:t>Exportacion de presentaciones</a:t>
            </a:r>
            <a:endParaRPr lang="es-CL" altLang="es-ES"/>
          </a:p>
        </p:txBody>
      </p:sp>
      <p:pic>
        <p:nvPicPr>
          <p:cNvPr id="6" name="Imagen 5" descr="Exportar_a_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3913505"/>
            <a:ext cx="8552815" cy="1653540"/>
          </a:xfrm>
          <a:prstGeom prst="rect">
            <a:avLst/>
          </a:prstGeom>
        </p:spPr>
      </p:pic>
      <p:pic>
        <p:nvPicPr>
          <p:cNvPr id="7" name="Imagen 6" descr="exportar-a-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2349500"/>
            <a:ext cx="8677275" cy="11836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CL" altLang="es-ES"/>
              <a:t>Importación de presentaciones</a:t>
            </a:r>
            <a:endParaRPr lang="es-CL" altLang="es-ES"/>
          </a:p>
        </p:txBody>
      </p:sp>
      <p:pic>
        <p:nvPicPr>
          <p:cNvPr id="8" name="Imagen 7" descr="Importar_P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187575"/>
            <a:ext cx="10353675" cy="1390650"/>
          </a:xfrm>
          <a:prstGeom prst="rect">
            <a:avLst/>
          </a:prstGeom>
        </p:spPr>
      </p:pic>
      <p:pic>
        <p:nvPicPr>
          <p:cNvPr id="3" name="Imagen 2" descr="Importar_htm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864610"/>
            <a:ext cx="11182350" cy="1562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CL" altLang="es-ES"/>
              <a:t>¿Para que #%$&amp;%”! sirve esto?</a:t>
            </a:r>
            <a:endParaRPr lang="es-CL" altLang="es-ES"/>
          </a:p>
        </p:txBody>
      </p:sp>
      <p:pic>
        <p:nvPicPr>
          <p:cNvPr id="3" name="Imagen 2" descr="persona_pregunt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9585" y="1850390"/>
            <a:ext cx="5777230" cy="50076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CL" altLang="es-ES"/>
              <a:t>Ejemplo caso de uso</a:t>
            </a:r>
            <a:endParaRPr lang="es-CL" altLang="es-ES"/>
          </a:p>
        </p:txBody>
      </p:sp>
      <p:pic>
        <p:nvPicPr>
          <p:cNvPr id="3" name="Imagen 2" descr="Diagrama_caso_practic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9280" y="2019935"/>
            <a:ext cx="8472805" cy="4765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77570" y="1455420"/>
            <a:ext cx="10972800" cy="582613"/>
          </a:xfrm>
        </p:spPr>
        <p:txBody>
          <a:bodyPr/>
          <a:p>
            <a:r>
              <a:rPr lang="es-CL" altLang="es-ES"/>
              <a:t>Libreria ASPOSE.SLIDES</a:t>
            </a:r>
            <a:endParaRPr lang="es-CL" altLang="es-ES"/>
          </a:p>
        </p:txBody>
      </p:sp>
      <p:sp>
        <p:nvSpPr>
          <p:cNvPr id="2" name="Cuadro de texto 1"/>
          <p:cNvSpPr txBox="1"/>
          <p:nvPr/>
        </p:nvSpPr>
        <p:spPr>
          <a:xfrm>
            <a:off x="1236980" y="3490595"/>
            <a:ext cx="402463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altLang="en-US"/>
              <a:t>Presentation Features.</a:t>
            </a:r>
            <a:endParaRPr lang="es-E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altLang="en-US"/>
              <a:t>Slides Features.</a:t>
            </a:r>
            <a:endParaRPr lang="es-E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altLang="en-US"/>
              <a:t>Graphics and Multimedia Features.</a:t>
            </a:r>
            <a:endParaRPr lang="es-E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altLang="en-US"/>
              <a:t>Table Features.</a:t>
            </a:r>
            <a:endParaRPr lang="es-E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altLang="en-US"/>
              <a:t>Text &amp; Paragraph Features</a:t>
            </a:r>
            <a:endParaRPr lang="es-E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altLang="en-US"/>
              <a:t>Advanced Features</a:t>
            </a:r>
            <a:endParaRPr lang="es-ES" altLang="en-US"/>
          </a:p>
        </p:txBody>
      </p:sp>
      <p:sp>
        <p:nvSpPr>
          <p:cNvPr id="3" name="Cuadro de texto 2"/>
          <p:cNvSpPr txBox="1"/>
          <p:nvPr/>
        </p:nvSpPr>
        <p:spPr>
          <a:xfrm>
            <a:off x="1236980" y="3122295"/>
            <a:ext cx="1694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CL" altLang="es-ES"/>
              <a:t>Caracteristicas</a:t>
            </a:r>
            <a:endParaRPr lang="es-CL" altLang="es-ES"/>
          </a:p>
        </p:txBody>
      </p:sp>
      <p:pic>
        <p:nvPicPr>
          <p:cNvPr id="7" name="Imagen 6" descr="Aspo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7085" y="2698115"/>
            <a:ext cx="5715000" cy="3000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CL" altLang="es-ES"/>
              <a:t>Instalación y utilización </a:t>
            </a:r>
            <a:endParaRPr lang="es-CL" altLang="es-ES"/>
          </a:p>
        </p:txBody>
      </p:sp>
      <p:pic>
        <p:nvPicPr>
          <p:cNvPr id="3" name="Imagen 2" descr="instalacion"/>
          <p:cNvPicPr>
            <a:picLocks noChangeAspect="1"/>
          </p:cNvPicPr>
          <p:nvPr/>
        </p:nvPicPr>
        <p:blipFill>
          <a:blip r:embed="rId1"/>
          <a:srcRect l="6076" t="2289" r="6429" b="17174"/>
          <a:stretch>
            <a:fillRect/>
          </a:stretch>
        </p:blipFill>
        <p:spPr>
          <a:xfrm>
            <a:off x="3083560" y="1932305"/>
            <a:ext cx="5669280" cy="3198495"/>
          </a:xfrm>
          <a:prstGeom prst="rect">
            <a:avLst/>
          </a:prstGeom>
        </p:spPr>
      </p:pic>
      <p:pic>
        <p:nvPicPr>
          <p:cNvPr id="4" name="Imagen 3" descr="Utilización-libreri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5063490"/>
            <a:ext cx="7943850" cy="14954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CL" altLang="es-ES"/>
              <a:t>Estructura de una presentación</a:t>
            </a:r>
            <a:endParaRPr lang="es-CL" altLang="es-ES"/>
          </a:p>
        </p:txBody>
      </p:sp>
      <p:sp>
        <p:nvSpPr>
          <p:cNvPr id="3" name="Cuadro de texto 2"/>
          <p:cNvSpPr txBox="1"/>
          <p:nvPr/>
        </p:nvSpPr>
        <p:spPr>
          <a:xfrm>
            <a:off x="4712970" y="3896995"/>
            <a:ext cx="1503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CL" altLang="es-ES"/>
              <a:t>MasterSlides</a:t>
            </a:r>
            <a:endParaRPr lang="es-CL" altLang="es-ES"/>
          </a:p>
        </p:txBody>
      </p:sp>
      <p:sp>
        <p:nvSpPr>
          <p:cNvPr id="4" name="Cuadro de texto 3"/>
          <p:cNvSpPr txBox="1"/>
          <p:nvPr/>
        </p:nvSpPr>
        <p:spPr>
          <a:xfrm>
            <a:off x="9960610" y="3899535"/>
            <a:ext cx="805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CL" altLang="es-ES"/>
              <a:t>Slides</a:t>
            </a:r>
            <a:endParaRPr lang="es-CL" altLang="es-ES"/>
          </a:p>
        </p:txBody>
      </p:sp>
      <p:sp>
        <p:nvSpPr>
          <p:cNvPr id="5" name="Cuadro de texto 4"/>
          <p:cNvSpPr txBox="1"/>
          <p:nvPr/>
        </p:nvSpPr>
        <p:spPr>
          <a:xfrm>
            <a:off x="7343140" y="3896995"/>
            <a:ext cx="149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CL" altLang="es-ES"/>
              <a:t>LayoutSlides</a:t>
            </a:r>
            <a:endParaRPr lang="es-CL" altLang="es-ES"/>
          </a:p>
        </p:txBody>
      </p:sp>
      <p:pic>
        <p:nvPicPr>
          <p:cNvPr id="6" name="Imagen 5" descr="jerarquia_presentac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470" y="2785110"/>
            <a:ext cx="2857500" cy="2857500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V="1">
            <a:off x="6433185" y="4010660"/>
            <a:ext cx="692785" cy="571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" name="Conector recto de flecha 7"/>
          <p:cNvCxnSpPr/>
          <p:nvPr/>
        </p:nvCxnSpPr>
        <p:spPr>
          <a:xfrm>
            <a:off x="8975090" y="4010660"/>
            <a:ext cx="71882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" name="Conector recto de flecha 8"/>
          <p:cNvCxnSpPr/>
          <p:nvPr/>
        </p:nvCxnSpPr>
        <p:spPr>
          <a:xfrm flipH="1">
            <a:off x="6477000" y="4199890"/>
            <a:ext cx="60388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" name="Conector recto de flecha 9"/>
          <p:cNvCxnSpPr/>
          <p:nvPr/>
        </p:nvCxnSpPr>
        <p:spPr>
          <a:xfrm flipH="1" flipV="1">
            <a:off x="9007475" y="4171315"/>
            <a:ext cx="642620" cy="952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CL" altLang="es-ES"/>
              <a:t>Master</a:t>
            </a:r>
            <a:endParaRPr lang="es-CL" altLang="es-ES"/>
          </a:p>
        </p:txBody>
      </p:sp>
      <p:pic>
        <p:nvPicPr>
          <p:cNvPr id="3" name="Imagen 2" descr="slide-master_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1045" y="1153160"/>
            <a:ext cx="4297680" cy="1269365"/>
          </a:xfrm>
          <a:prstGeom prst="rect">
            <a:avLst/>
          </a:prstGeom>
        </p:spPr>
      </p:pic>
      <p:pic>
        <p:nvPicPr>
          <p:cNvPr id="4" name="Imagen 3" descr="slide-master_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25" y="2190750"/>
            <a:ext cx="2407920" cy="4427220"/>
          </a:xfrm>
          <a:prstGeom prst="rect">
            <a:avLst/>
          </a:prstGeom>
        </p:spPr>
      </p:pic>
      <p:pic>
        <p:nvPicPr>
          <p:cNvPr id="5" name="Imagen 4" descr="partes-mas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045" y="2632710"/>
            <a:ext cx="5976620" cy="40627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CL" altLang="es-ES"/>
              <a:t>Master</a:t>
            </a:r>
            <a:endParaRPr lang="es-CL" altLang="es-ES"/>
          </a:p>
        </p:txBody>
      </p:sp>
      <p:pic>
        <p:nvPicPr>
          <p:cNvPr id="3" name="Imagen 2" descr="Accediendo_mastersli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957705"/>
            <a:ext cx="10677525" cy="1438275"/>
          </a:xfrm>
          <a:prstGeom prst="rect">
            <a:avLst/>
          </a:prstGeom>
        </p:spPr>
      </p:pic>
      <p:pic>
        <p:nvPicPr>
          <p:cNvPr id="4" name="Imagen 3" descr="modificando_background_master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70" y="3540760"/>
            <a:ext cx="10801350" cy="3152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CL" altLang="es-ES"/>
              <a:t>Layout Slide</a:t>
            </a:r>
            <a:endParaRPr lang="es-CL" altLang="es-ES"/>
          </a:p>
        </p:txBody>
      </p:sp>
      <p:sp>
        <p:nvSpPr>
          <p:cNvPr id="3" name="Cuadro de texto 2"/>
          <p:cNvSpPr txBox="1"/>
          <p:nvPr/>
        </p:nvSpPr>
        <p:spPr>
          <a:xfrm>
            <a:off x="1421765" y="2340610"/>
            <a:ext cx="1503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CL" altLang="es-ES"/>
              <a:t>Placeholders</a:t>
            </a:r>
            <a:endParaRPr lang="es-CL" altLang="es-ES"/>
          </a:p>
        </p:txBody>
      </p:sp>
      <p:sp>
        <p:nvSpPr>
          <p:cNvPr id="4" name="Cuadro de texto 3"/>
          <p:cNvSpPr txBox="1"/>
          <p:nvPr/>
        </p:nvSpPr>
        <p:spPr>
          <a:xfrm>
            <a:off x="5476875" y="2340610"/>
            <a:ext cx="93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CL" altLang="es-ES"/>
              <a:t>Header</a:t>
            </a:r>
            <a:endParaRPr lang="es-CL" altLang="es-ES"/>
          </a:p>
        </p:txBody>
      </p:sp>
      <p:sp>
        <p:nvSpPr>
          <p:cNvPr id="5" name="Cuadro de texto 4"/>
          <p:cNvSpPr txBox="1"/>
          <p:nvPr/>
        </p:nvSpPr>
        <p:spPr>
          <a:xfrm>
            <a:off x="9413875" y="2340610"/>
            <a:ext cx="84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CL" altLang="es-ES"/>
              <a:t>Footer</a:t>
            </a:r>
            <a:endParaRPr lang="es-CL" altLang="es-ES"/>
          </a:p>
        </p:txBody>
      </p:sp>
      <p:pic>
        <p:nvPicPr>
          <p:cNvPr id="6" name="Imagen 5" descr="Footer"/>
          <p:cNvPicPr>
            <a:picLocks noChangeAspect="1"/>
          </p:cNvPicPr>
          <p:nvPr/>
        </p:nvPicPr>
        <p:blipFill>
          <a:blip r:embed="rId1"/>
          <a:srcRect l="18570" t="30085"/>
          <a:stretch>
            <a:fillRect/>
          </a:stretch>
        </p:blipFill>
        <p:spPr>
          <a:xfrm>
            <a:off x="8106410" y="3313430"/>
            <a:ext cx="3936365" cy="2522855"/>
          </a:xfrm>
          <a:prstGeom prst="rect">
            <a:avLst/>
          </a:prstGeom>
        </p:spPr>
      </p:pic>
      <p:pic>
        <p:nvPicPr>
          <p:cNvPr id="7" name="Imagen 6" descr="head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100" y="3313430"/>
            <a:ext cx="3479800" cy="2609850"/>
          </a:xfrm>
          <a:prstGeom prst="rect">
            <a:avLst/>
          </a:prstGeom>
        </p:spPr>
      </p:pic>
      <p:pic>
        <p:nvPicPr>
          <p:cNvPr id="8" name="Imagen 7" descr="placehold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" y="3198495"/>
            <a:ext cx="3645535" cy="26377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CL" altLang="es-ES"/>
              <a:t>Slide</a:t>
            </a:r>
            <a:endParaRPr lang="es-CL" altLang="es-ES"/>
          </a:p>
        </p:txBody>
      </p:sp>
      <p:pic>
        <p:nvPicPr>
          <p:cNvPr id="3" name="Imagen 2" descr="añadiendo_sli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4745" y="1889125"/>
            <a:ext cx="10267950" cy="990600"/>
          </a:xfrm>
          <a:prstGeom prst="rect">
            <a:avLst/>
          </a:prstGeom>
        </p:spPr>
      </p:pic>
      <p:pic>
        <p:nvPicPr>
          <p:cNvPr id="4" name="Imagen 3" descr="accediendo_slide"/>
          <p:cNvPicPr>
            <a:picLocks noChangeAspect="1"/>
          </p:cNvPicPr>
          <p:nvPr/>
        </p:nvPicPr>
        <p:blipFill>
          <a:blip r:embed="rId2"/>
          <a:srcRect t="24412"/>
          <a:stretch>
            <a:fillRect/>
          </a:stretch>
        </p:blipFill>
        <p:spPr>
          <a:xfrm>
            <a:off x="1134745" y="3032760"/>
            <a:ext cx="9734550" cy="979170"/>
          </a:xfrm>
          <a:prstGeom prst="rect">
            <a:avLst/>
          </a:prstGeom>
        </p:spPr>
      </p:pic>
      <p:pic>
        <p:nvPicPr>
          <p:cNvPr id="5" name="Imagen 4" descr="eliminando_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665" y="4258310"/>
            <a:ext cx="10277475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CL" altLang="es-ES"/>
              <a:t>Shapes (Formas)</a:t>
            </a:r>
            <a:endParaRPr lang="es-CL" altLang="es-ES"/>
          </a:p>
        </p:txBody>
      </p:sp>
      <p:sp>
        <p:nvSpPr>
          <p:cNvPr id="5" name="Cuadro de texto 4"/>
          <p:cNvSpPr txBox="1"/>
          <p:nvPr/>
        </p:nvSpPr>
        <p:spPr>
          <a:xfrm>
            <a:off x="1838325" y="6097270"/>
            <a:ext cx="196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CL" altLang="es-ES"/>
              <a:t>Text frame</a:t>
            </a:r>
            <a:endParaRPr lang="es-CL" altLang="es-ES"/>
          </a:p>
          <a:p>
            <a:r>
              <a:rPr lang="es-CL" altLang="es-ES"/>
              <a:t>(Cuadro de texto)</a:t>
            </a:r>
            <a:endParaRPr lang="es-CL" altLang="es-ES"/>
          </a:p>
        </p:txBody>
      </p:sp>
      <p:sp>
        <p:nvSpPr>
          <p:cNvPr id="6" name="Cuadro de texto 5"/>
          <p:cNvSpPr txBox="1"/>
          <p:nvPr/>
        </p:nvSpPr>
        <p:spPr>
          <a:xfrm>
            <a:off x="4931410" y="6097270"/>
            <a:ext cx="1249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CL" altLang="es-ES"/>
              <a:t>Paragraph</a:t>
            </a:r>
            <a:endParaRPr lang="es-CL" altLang="es-ES"/>
          </a:p>
          <a:p>
            <a:r>
              <a:rPr lang="es-CL" altLang="es-ES"/>
              <a:t>(Parrafo)</a:t>
            </a:r>
            <a:endParaRPr lang="es-CL" altLang="es-ES"/>
          </a:p>
        </p:txBody>
      </p:sp>
      <p:sp>
        <p:nvSpPr>
          <p:cNvPr id="7" name="Cuadro de texto 6"/>
          <p:cNvSpPr txBox="1"/>
          <p:nvPr/>
        </p:nvSpPr>
        <p:spPr>
          <a:xfrm>
            <a:off x="7992110" y="6097270"/>
            <a:ext cx="3764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CL" altLang="es-ES"/>
              <a:t>Portions</a:t>
            </a:r>
            <a:endParaRPr lang="es-CL" altLang="es-ES"/>
          </a:p>
          <a:p>
            <a:r>
              <a:rPr lang="es-CL" altLang="es-ES"/>
              <a:t>(Formato especifico de una porcion</a:t>
            </a:r>
            <a:endParaRPr lang="es-CL" altLang="es-ES"/>
          </a:p>
          <a:p>
            <a:r>
              <a:rPr lang="es-CL" altLang="es-ES"/>
              <a:t>del parrafo)</a:t>
            </a:r>
            <a:endParaRPr lang="es-CL" altLang="es-ES"/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3228340" y="6259830"/>
            <a:ext cx="1437640" cy="952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" name="Conector recto de flecha 8"/>
          <p:cNvCxnSpPr/>
          <p:nvPr/>
        </p:nvCxnSpPr>
        <p:spPr>
          <a:xfrm>
            <a:off x="6573520" y="6259830"/>
            <a:ext cx="12655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pic>
        <p:nvPicPr>
          <p:cNvPr id="3" name="Imagen 2" descr="shap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8340" y="2054225"/>
            <a:ext cx="5054600" cy="3790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</Words>
  <Application>WPS Presentation</Application>
  <PresentationFormat>宽屏</PresentationFormat>
  <Paragraphs>57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Arial</vt:lpstr>
      <vt:lpstr>SimSun</vt:lpstr>
      <vt:lpstr>Wingdings</vt:lpstr>
      <vt:lpstr>Microsoft YaHei</vt:lpstr>
      <vt:lpstr>Arial Unicode MS</vt:lpstr>
      <vt:lpstr>Gear Drives</vt:lpstr>
      <vt:lpstr>Power Point con python</vt:lpstr>
      <vt:lpstr>Libreria ASPOSE.SLIDES</vt:lpstr>
      <vt:lpstr>Instalación</vt:lpstr>
      <vt:lpstr>Estructura de una presentación</vt:lpstr>
      <vt:lpstr>Master</vt:lpstr>
      <vt:lpstr>Master</vt:lpstr>
      <vt:lpstr>Layout Slide</vt:lpstr>
      <vt:lpstr>Slide</vt:lpstr>
      <vt:lpstr>Shapes (Formas)</vt:lpstr>
      <vt:lpstr>Exportacion de presentaciones</vt:lpstr>
      <vt:lpstr>Importación de presentaciones</vt:lpstr>
      <vt:lpstr>¿Para que #%$&amp;%”! sirve esto?</vt:lpstr>
      <vt:lpstr>Ejemplo caso de uso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kevin</cp:lastModifiedBy>
  <cp:revision>11</cp:revision>
  <dcterms:created xsi:type="dcterms:W3CDTF">2023-06-06T09:26:00Z</dcterms:created>
  <dcterms:modified xsi:type="dcterms:W3CDTF">2023-06-07T18:35:33Z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3082-11.2.0.11537</vt:lpwstr>
  </property>
  <property fmtid="{D5CDD505-2E9C-101B-9397-08002B2CF9AE}" pid="3" name="ICV">
    <vt:lpwstr>0DE20FFFE154464794FC1FA1A616CF96</vt:lpwstr>
  </property>
</Properties>
</file>