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2"/>
            <a:ext cx="9144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4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3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0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  <a:endParaRPr lang="zh-CN" altLang="en-US" sz="4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8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4602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</a:t>
            </a:r>
            <a:endParaRPr lang="zh-CN" altLang="en-US" sz="4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07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4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9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7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1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09546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4E5E605-DB08-4362-AAA1-4261BEE6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1130"/>
            <a:ext cx="78867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MVC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设计模式是个框，什么都能往里装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抽象思维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以不变应万变</a:t>
            </a:r>
            <a:endParaRPr lang="en-US" altLang="zh-CN" smtClean="0"/>
          </a:p>
          <a:p>
            <a:pPr lvl="1"/>
            <a:r>
              <a:rPr lang="zh-CN" altLang="en-US" smtClean="0"/>
              <a:t>既然每个模块都可以用 </a:t>
            </a:r>
            <a:r>
              <a:rPr lang="en-US" altLang="zh-CN" smtClean="0"/>
              <a:t>m + v + c </a:t>
            </a:r>
            <a:r>
              <a:rPr lang="zh-CN" altLang="en-US" smtClean="0"/>
              <a:t>搞定</a:t>
            </a:r>
            <a:endParaRPr lang="en-US" altLang="zh-CN" smtClean="0"/>
          </a:p>
          <a:p>
            <a:pPr lvl="1"/>
            <a:r>
              <a:rPr lang="zh-CN" altLang="en-US" smtClean="0"/>
              <a:t>那么每个模块我就都这样写就好啦</a:t>
            </a:r>
            <a:endParaRPr lang="en-US" altLang="zh-CN" smtClean="0"/>
          </a:p>
          <a:p>
            <a:pPr lvl="1"/>
            <a:r>
              <a:rPr lang="zh-CN" altLang="en-US" smtClean="0"/>
              <a:t>不用再思考类似的需求该怎么做了</a:t>
            </a:r>
            <a:endParaRPr lang="en-US" altLang="zh-CN" smtClean="0"/>
          </a:p>
          <a:p>
            <a:r>
              <a:rPr lang="zh-CN" altLang="en-US" smtClean="0"/>
              <a:t>代价</a:t>
            </a:r>
            <a:endParaRPr lang="en-US" altLang="zh-CN" smtClean="0"/>
          </a:p>
          <a:p>
            <a:pPr lvl="1"/>
            <a:r>
              <a:rPr lang="zh-CN" altLang="en-US" smtClean="0"/>
              <a:t>有时候会有一些多余的用不到代码</a:t>
            </a:r>
            <a:endParaRPr lang="en-US" altLang="zh-CN" smtClean="0"/>
          </a:p>
          <a:p>
            <a:pPr lvl="1"/>
            <a:r>
              <a:rPr lang="zh-CN" altLang="en-US" smtClean="0"/>
              <a:t>有时候遇到特殊情况不知道怎么变通，比如没有 </a:t>
            </a:r>
            <a:r>
              <a:rPr lang="en-US" altLang="zh-CN" smtClean="0"/>
              <a:t>html </a:t>
            </a:r>
            <a:r>
              <a:rPr lang="zh-CN" altLang="en-US" smtClean="0"/>
              <a:t>的模块怎么做 </a:t>
            </a:r>
            <a:r>
              <a:rPr lang="en-US" altLang="zh-CN" smtClean="0"/>
              <a:t>mvc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5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抽象思维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表驱动编程</a:t>
            </a:r>
            <a:endParaRPr lang="en-US" altLang="zh-CN" smtClean="0"/>
          </a:p>
          <a:p>
            <a:pPr lvl="1"/>
            <a:r>
              <a:rPr lang="zh-CN" altLang="en-US" smtClean="0"/>
              <a:t>当你看到大批类似但不重复的代码</a:t>
            </a:r>
            <a:endParaRPr lang="en-US" altLang="zh-CN" smtClean="0"/>
          </a:p>
          <a:p>
            <a:pPr lvl="1"/>
            <a:r>
              <a:rPr lang="zh-CN" altLang="en-US" smtClean="0"/>
              <a:t>眯起眼睛，看看到底哪些才是重要的数据</a:t>
            </a:r>
            <a:endParaRPr lang="en-US" altLang="zh-CN" smtClean="0"/>
          </a:p>
          <a:p>
            <a:pPr lvl="1"/>
            <a:r>
              <a:rPr lang="zh-CN" altLang="en-US" smtClean="0"/>
              <a:t>把重要的数据做成哈希表，你的代码就简单了</a:t>
            </a:r>
            <a:endParaRPr lang="en-US" altLang="zh-CN" smtClean="0"/>
          </a:p>
          <a:p>
            <a:pPr lvl="1"/>
            <a:r>
              <a:rPr lang="zh-CN" altLang="en-US"/>
              <a:t>这</a:t>
            </a:r>
            <a:r>
              <a:rPr lang="zh-CN" altLang="en-US" smtClean="0"/>
              <a:t>是数据结构知识给我们的红利</a:t>
            </a:r>
            <a:endParaRPr lang="en-US" altLang="zh-CN" smtClean="0"/>
          </a:p>
          <a:p>
            <a:r>
              <a:rPr lang="zh-CN" altLang="en-US" smtClean="0"/>
              <a:t>代价</a:t>
            </a:r>
            <a:endParaRPr lang="en-US" altLang="zh-CN" smtClean="0"/>
          </a:p>
          <a:p>
            <a:pPr lvl="1"/>
            <a:r>
              <a:rPr lang="zh-CN" altLang="en-US" smtClean="0"/>
              <a:t>没有代价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抽象思维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事不过三</a:t>
            </a:r>
            <a:endParaRPr lang="en-US" altLang="zh-CN" smtClean="0"/>
          </a:p>
          <a:p>
            <a:pPr lvl="1"/>
            <a:r>
              <a:rPr lang="zh-CN" altLang="en-US" smtClean="0"/>
              <a:t>同样的代码写三遍，就应该抽成一个函数</a:t>
            </a:r>
            <a:endParaRPr lang="en-US" altLang="zh-CN" smtClean="0"/>
          </a:p>
          <a:p>
            <a:pPr lvl="1"/>
            <a:r>
              <a:rPr lang="zh-CN" altLang="en-US" smtClean="0"/>
              <a:t>同样的属性写三遍，就应该做成共用属性（原型或类）</a:t>
            </a:r>
            <a:endParaRPr lang="en-US" altLang="zh-CN" smtClean="0"/>
          </a:p>
          <a:p>
            <a:pPr lvl="1"/>
            <a:r>
              <a:rPr lang="zh-CN" altLang="en-US" smtClean="0"/>
              <a:t>同样的原型写三遍，就应该用继承</a:t>
            </a:r>
            <a:endParaRPr lang="en-US" altLang="zh-CN" smtClean="0"/>
          </a:p>
          <a:p>
            <a:r>
              <a:rPr lang="zh-CN" altLang="en-US" smtClean="0"/>
              <a:t>代价</a:t>
            </a:r>
            <a:endParaRPr lang="en-US" altLang="zh-CN" smtClean="0"/>
          </a:p>
          <a:p>
            <a:pPr lvl="1"/>
            <a:r>
              <a:rPr lang="zh-CN" altLang="en-US"/>
              <a:t>有</a:t>
            </a:r>
            <a:r>
              <a:rPr lang="zh-CN" altLang="en-US" smtClean="0"/>
              <a:t>的时候会造成继承层级太深，无法一下看懂代码</a:t>
            </a:r>
            <a:endParaRPr lang="en-US" altLang="zh-CN" smtClean="0"/>
          </a:p>
          <a:p>
            <a:pPr lvl="1"/>
            <a:r>
              <a:rPr lang="zh-CN" altLang="en-US" smtClean="0"/>
              <a:t>可以通过写文档、画类图解决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614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抽象思维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俯瞰全局</a:t>
            </a:r>
            <a:endParaRPr lang="en-US" altLang="zh-CN" smtClean="0"/>
          </a:p>
          <a:p>
            <a:pPr lvl="1"/>
            <a:r>
              <a:rPr lang="zh-CN" altLang="en-US" smtClean="0"/>
              <a:t>把所有的对象看成点</a:t>
            </a:r>
            <a:endParaRPr lang="en-US" altLang="zh-CN" smtClean="0"/>
          </a:p>
          <a:p>
            <a:pPr lvl="1"/>
            <a:r>
              <a:rPr lang="zh-CN" altLang="en-US"/>
              <a:t>一</a:t>
            </a:r>
            <a:r>
              <a:rPr lang="zh-CN" altLang="en-US" smtClean="0"/>
              <a:t>个点和一个点怎么通信</a:t>
            </a:r>
            <a:endParaRPr lang="en-US" altLang="zh-CN" smtClean="0"/>
          </a:p>
          <a:p>
            <a:pPr lvl="1"/>
            <a:r>
              <a:rPr lang="zh-CN" altLang="en-US" smtClean="0"/>
              <a:t>一个点和多个点怎么通信</a:t>
            </a:r>
            <a:endParaRPr lang="en-US" altLang="zh-CN" smtClean="0"/>
          </a:p>
          <a:p>
            <a:pPr lvl="1"/>
            <a:r>
              <a:rPr lang="zh-CN" altLang="en-US"/>
              <a:t>多个</a:t>
            </a:r>
            <a:r>
              <a:rPr lang="zh-CN" altLang="en-US" smtClean="0"/>
              <a:t>点和多个点怎么通信</a:t>
            </a:r>
            <a:endParaRPr lang="en-US" altLang="zh-CN" smtClean="0"/>
          </a:p>
          <a:p>
            <a:pPr lvl="1"/>
            <a:r>
              <a:rPr lang="zh-CN" altLang="en-US" smtClean="0"/>
              <a:t>最终我们找出一个专用的点负责通信</a:t>
            </a:r>
            <a:endParaRPr lang="en-US" altLang="zh-CN" smtClean="0"/>
          </a:p>
          <a:p>
            <a:pPr lvl="1"/>
            <a:r>
              <a:rPr lang="zh-CN" altLang="en-US" smtClean="0"/>
              <a:t>这个点就是 </a:t>
            </a:r>
            <a:r>
              <a:rPr lang="en-US" altLang="zh-CN" smtClean="0"/>
              <a:t>event bus</a:t>
            </a:r>
            <a:r>
              <a:rPr lang="zh-CN" altLang="en-US" smtClean="0"/>
              <a:t>（事件总线）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923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抽象思维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view = render(data)</a:t>
            </a:r>
          </a:p>
          <a:p>
            <a:pPr lvl="1"/>
            <a:r>
              <a:rPr lang="zh-CN" altLang="en-US" smtClean="0"/>
              <a:t>比起操作 </a:t>
            </a:r>
            <a:r>
              <a:rPr lang="en-US" altLang="zh-CN" smtClean="0"/>
              <a:t>DOM </a:t>
            </a:r>
            <a:r>
              <a:rPr lang="zh-CN" altLang="en-US" smtClean="0"/>
              <a:t>对象，直接 </a:t>
            </a:r>
            <a:r>
              <a:rPr lang="en-US" altLang="zh-CN" smtClean="0"/>
              <a:t>render </a:t>
            </a:r>
            <a:r>
              <a:rPr lang="zh-CN" altLang="en-US" smtClean="0"/>
              <a:t>简单多了</a:t>
            </a:r>
            <a:endParaRPr lang="en-US" altLang="zh-CN" smtClean="0"/>
          </a:p>
          <a:p>
            <a:pPr lvl="1"/>
            <a:r>
              <a:rPr lang="zh-CN" altLang="en-US" smtClean="0"/>
              <a:t>只要改变 </a:t>
            </a:r>
            <a:r>
              <a:rPr lang="en-US" altLang="zh-CN" smtClean="0"/>
              <a:t>data</a:t>
            </a:r>
            <a:r>
              <a:rPr lang="zh-CN" altLang="en-US" smtClean="0"/>
              <a:t>，就可以得到对应的 </a:t>
            </a:r>
            <a:r>
              <a:rPr lang="en-US" altLang="zh-CN" smtClean="0"/>
              <a:t>view</a:t>
            </a:r>
          </a:p>
          <a:p>
            <a:r>
              <a:rPr lang="zh-CN" altLang="en-US" smtClean="0"/>
              <a:t>代价</a:t>
            </a:r>
            <a:endParaRPr lang="en-US" altLang="zh-CN" smtClean="0"/>
          </a:p>
          <a:p>
            <a:pPr lvl="1"/>
            <a:r>
              <a:rPr lang="en-US" altLang="zh-CN" smtClean="0"/>
              <a:t>render </a:t>
            </a:r>
            <a:r>
              <a:rPr lang="zh-CN" altLang="en-US" smtClean="0"/>
              <a:t>粗犷的渲染肯定比 </a:t>
            </a:r>
            <a:r>
              <a:rPr lang="en-US" altLang="zh-CN" smtClean="0"/>
              <a:t>DOM </a:t>
            </a:r>
            <a:r>
              <a:rPr lang="zh-CN" altLang="en-US" smtClean="0"/>
              <a:t>操作浪费性能</a:t>
            </a:r>
            <a:endParaRPr lang="en-US" altLang="zh-CN" smtClean="0"/>
          </a:p>
          <a:p>
            <a:pPr lvl="1"/>
            <a:r>
              <a:rPr lang="zh-CN" altLang="en-US" smtClean="0"/>
              <a:t>还好我们后面会用到虚拟 </a:t>
            </a:r>
            <a:r>
              <a:rPr lang="en-US" altLang="zh-CN" smtClean="0"/>
              <a:t>DOM</a:t>
            </a:r>
            <a:endParaRPr lang="en-US" altLang="zh-CN"/>
          </a:p>
          <a:p>
            <a:pPr lvl="1"/>
            <a:r>
              <a:rPr lang="zh-CN" altLang="en-US" smtClean="0"/>
              <a:t>虚拟 </a:t>
            </a:r>
            <a:r>
              <a:rPr lang="en-US" altLang="zh-CN" smtClean="0"/>
              <a:t>DOM </a:t>
            </a:r>
            <a:r>
              <a:rPr lang="zh-CN" altLang="en-US" smtClean="0"/>
              <a:t>能让 </a:t>
            </a:r>
            <a:r>
              <a:rPr lang="en-US" altLang="zh-CN" smtClean="0"/>
              <a:t>render </a:t>
            </a:r>
            <a:r>
              <a:rPr lang="zh-CN" altLang="en-US" smtClean="0"/>
              <a:t>只更新该更新的地方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MVC </a:t>
            </a:r>
            <a:r>
              <a:rPr lang="zh-CN" altLang="en-US" smtClean="0"/>
              <a:t>的概念</a:t>
            </a:r>
            <a:endParaRPr lang="en-US" altLang="zh-CN" smtClean="0"/>
          </a:p>
          <a:p>
            <a:pPr lvl="1"/>
            <a:r>
              <a:rPr lang="en-US" altLang="zh-CN" smtClean="0"/>
              <a:t>eventBus </a:t>
            </a:r>
            <a:r>
              <a:rPr lang="zh-CN" altLang="en-US" smtClean="0"/>
              <a:t>的概念</a:t>
            </a:r>
            <a:endParaRPr lang="en-US" altLang="zh-CN" smtClean="0"/>
          </a:p>
          <a:p>
            <a:pPr lvl="1"/>
            <a:r>
              <a:rPr lang="en-US" altLang="zh-CN" smtClean="0"/>
              <a:t>view = render(data) </a:t>
            </a:r>
            <a:r>
              <a:rPr lang="zh-CN" altLang="en-US" smtClean="0"/>
              <a:t>概念</a:t>
            </a:r>
            <a:endParaRPr lang="en-US" altLang="zh-CN" smtClean="0"/>
          </a:p>
          <a:p>
            <a:pPr lvl="1"/>
            <a:r>
              <a:rPr lang="zh-CN" altLang="en-US" smtClean="0"/>
              <a:t>表驱动编程概念</a:t>
            </a:r>
            <a:endParaRPr lang="en-US" altLang="zh-CN" smtClean="0"/>
          </a:p>
          <a:p>
            <a:pPr lvl="1"/>
            <a:r>
              <a:rPr lang="zh-CN" altLang="en-US" smtClean="0"/>
              <a:t>模块化的概念</a:t>
            </a:r>
            <a:endParaRPr lang="en-US" altLang="zh-CN" smtClean="0"/>
          </a:p>
          <a:p>
            <a:pPr lvl="1"/>
            <a:r>
              <a:rPr lang="zh-CN" altLang="en-US" smtClean="0"/>
              <a:t>类什么时候用</a:t>
            </a:r>
            <a:endParaRPr lang="en-US" altLang="zh-CN" smtClean="0"/>
          </a:p>
          <a:p>
            <a:pPr lvl="1"/>
            <a:r>
              <a:rPr lang="zh-CN" altLang="en-US" smtClean="0"/>
              <a:t>继承什么时候用</a:t>
            </a:r>
            <a:endParaRPr lang="en-US" altLang="zh-CN" smtClean="0"/>
          </a:p>
          <a:p>
            <a:r>
              <a:rPr lang="zh-CN" altLang="en-US" smtClean="0"/>
              <a:t>太抽象？</a:t>
            </a:r>
            <a:endParaRPr lang="en-US" altLang="zh-CN" smtClean="0"/>
          </a:p>
          <a:p>
            <a:pPr lvl="1"/>
            <a:r>
              <a:rPr lang="zh-CN" altLang="en-US" smtClean="0"/>
              <a:t>记不住怎么办？</a:t>
            </a:r>
            <a:endParaRPr lang="en-US" altLang="zh-CN" smtClean="0"/>
          </a:p>
          <a:p>
            <a:pPr lvl="1"/>
            <a:r>
              <a:rPr lang="zh-CN" altLang="en-US" smtClean="0"/>
              <a:t>把这些概念刻意用在项目里</a:t>
            </a:r>
            <a:endParaRPr lang="en-US" altLang="zh-CN" smtClean="0"/>
          </a:p>
          <a:p>
            <a:pPr lvl="1"/>
            <a:r>
              <a:rPr lang="zh-CN" altLang="en-US" smtClean="0"/>
              <a:t>并写文章总结</a:t>
            </a:r>
            <a:endParaRPr lang="en-US" altLang="zh-CN" smtClean="0"/>
          </a:p>
          <a:p>
            <a:pPr lvl="1"/>
            <a:r>
              <a:rPr lang="zh-CN" altLang="en-US" smtClean="0"/>
              <a:t>然后忘掉它们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615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1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5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回顾一下设计模式的定义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设计模式是啥</a:t>
            </a:r>
            <a:endParaRPr lang="en-US" altLang="zh-CN"/>
          </a:p>
          <a:p>
            <a:pPr lvl="1"/>
            <a:r>
              <a:rPr lang="zh-CN" altLang="en-US"/>
              <a:t>老子这个代码写得太漂亮了，别人肯定也用得到</a:t>
            </a:r>
            <a:endParaRPr lang="en-US" altLang="zh-CN"/>
          </a:p>
          <a:p>
            <a:pPr lvl="1"/>
            <a:r>
              <a:rPr lang="zh-CN" altLang="en-US"/>
              <a:t>那就给这种写法取个名字吧，比如适配器模式</a:t>
            </a:r>
            <a:endParaRPr lang="en-US" altLang="zh-CN"/>
          </a:p>
          <a:p>
            <a:pPr lvl="1"/>
            <a:r>
              <a:rPr lang="zh-CN" altLang="en-US"/>
              <a:t>设计模式就是对通用代码取个名字</a:t>
            </a:r>
            <a:r>
              <a:rPr lang="zh-CN" altLang="en-US" smtClean="0"/>
              <a:t>而已</a:t>
            </a:r>
            <a:endParaRPr lang="en-US" altLang="zh-CN" smtClean="0"/>
          </a:p>
          <a:p>
            <a:pPr lvl="1"/>
            <a:r>
              <a:rPr lang="en-US" altLang="zh-CN" smtClean="0"/>
              <a:t>——《jQuery </a:t>
            </a:r>
            <a:r>
              <a:rPr lang="zh-CN" altLang="en-US" smtClean="0"/>
              <a:t>中的设计模式</a:t>
            </a:r>
            <a:r>
              <a:rPr lang="en-US" altLang="zh-CN" smtClean="0"/>
              <a:t>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7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为什么要有设计模式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 smtClean="0"/>
              <a:t>Don't Repeat Yourself - DRY </a:t>
            </a:r>
            <a:r>
              <a:rPr lang="zh-CN" altLang="en-US" smtClean="0"/>
              <a:t>原则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7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哪里重复了？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代码级别的重复</a:t>
            </a:r>
            <a:endParaRPr lang="en-US" altLang="zh-CN" smtClean="0"/>
          </a:p>
          <a:p>
            <a:pPr lvl="1"/>
            <a:r>
              <a:rPr lang="zh-CN" altLang="en-US" smtClean="0"/>
              <a:t>你把相同的三行代码写了两遍</a:t>
            </a:r>
            <a:endParaRPr lang="en-US" altLang="zh-CN" smtClean="0"/>
          </a:p>
          <a:p>
            <a:pPr lvl="1"/>
            <a:r>
              <a:rPr lang="zh-CN" altLang="en-US" smtClean="0"/>
              <a:t>那么你就应该重构它</a:t>
            </a:r>
            <a:endParaRPr lang="en-US" altLang="zh-CN" smtClean="0"/>
          </a:p>
          <a:p>
            <a:r>
              <a:rPr lang="zh-CN" altLang="en-US" smtClean="0"/>
              <a:t>页面级别</a:t>
            </a:r>
            <a:endParaRPr lang="en-US" altLang="zh-CN" smtClean="0"/>
          </a:p>
          <a:p>
            <a:pPr lvl="1"/>
            <a:r>
              <a:rPr lang="zh-CN" altLang="en-US" smtClean="0"/>
              <a:t>你把类似的页面做了 </a:t>
            </a:r>
            <a:r>
              <a:rPr lang="en-US" altLang="zh-CN" smtClean="0"/>
              <a:t>10 </a:t>
            </a:r>
            <a:r>
              <a:rPr lang="zh-CN" altLang="en-US" smtClean="0"/>
              <a:t>遍</a:t>
            </a:r>
            <a:endParaRPr lang="en-US" altLang="zh-CN" smtClean="0"/>
          </a:p>
          <a:p>
            <a:pPr lvl="1"/>
            <a:r>
              <a:rPr lang="zh-CN" altLang="en-US" smtClean="0"/>
              <a:t>那么你就应该想出一个</a:t>
            </a:r>
            <a:r>
              <a:rPr lang="zh-CN" altLang="en-US" smtClean="0">
                <a:solidFill>
                  <a:srgbClr val="FFFF00"/>
                </a:solidFill>
              </a:rPr>
              <a:t>万金油</a:t>
            </a:r>
            <a:r>
              <a:rPr lang="zh-CN" altLang="en-US" smtClean="0"/>
              <a:t>写法</a:t>
            </a:r>
            <a:endParaRPr lang="en-US" altLang="zh-CN" smtClean="0"/>
          </a:p>
          <a:p>
            <a:r>
              <a:rPr lang="en-US" altLang="zh-CN" smtClean="0"/>
              <a:t>MVC </a:t>
            </a:r>
            <a:r>
              <a:rPr lang="zh-CN" altLang="en-US" smtClean="0"/>
              <a:t>就是一个万金油</a:t>
            </a:r>
            <a:endParaRPr lang="en-US" altLang="zh-CN" smtClean="0"/>
          </a:p>
          <a:p>
            <a:pPr lvl="1"/>
            <a:r>
              <a:rPr lang="zh-CN" altLang="en-US" smtClean="0"/>
              <a:t>所有的页面都可以使用 </a:t>
            </a:r>
            <a:r>
              <a:rPr lang="en-US" altLang="zh-CN" smtClean="0"/>
              <a:t>MVC </a:t>
            </a:r>
            <a:r>
              <a:rPr lang="zh-CN" altLang="en-US" smtClean="0"/>
              <a:t>来优化代码结构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我不学 </a:t>
            </a:r>
            <a:r>
              <a:rPr lang="en-US" altLang="zh-CN" smtClean="0"/>
              <a:t>MVC </a:t>
            </a:r>
            <a:r>
              <a:rPr lang="zh-CN" altLang="en-US" smtClean="0"/>
              <a:t>又怎样？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意大利面条式代码</a:t>
            </a:r>
            <a:endParaRPr lang="en-US" altLang="zh-CN" smtClean="0"/>
          </a:p>
          <a:p>
            <a:pPr lvl="1"/>
            <a:r>
              <a:rPr lang="zh-CN" altLang="en-US" smtClean="0"/>
              <a:t>老手程序员为了鄙视烂代码，将其称为面条式代码</a:t>
            </a:r>
            <a:endParaRPr lang="en-US" altLang="zh-CN" smtClean="0"/>
          </a:p>
          <a:p>
            <a:r>
              <a:rPr lang="zh-CN" altLang="en-US" smtClean="0"/>
              <a:t>你将变成外包式程序员</a:t>
            </a:r>
            <a:endParaRPr lang="en-US" altLang="zh-CN" smtClean="0"/>
          </a:p>
          <a:p>
            <a:pPr lvl="1"/>
            <a:r>
              <a:rPr lang="zh-CN" altLang="en-US" smtClean="0"/>
              <a:t>不停重复自己，不懂得抽象</a:t>
            </a:r>
            <a:endParaRPr lang="en-US" altLang="zh-CN" smtClean="0"/>
          </a:p>
          <a:p>
            <a:pPr lvl="1"/>
            <a:r>
              <a:rPr lang="zh-CN" altLang="en-US" smtClean="0"/>
              <a:t>只会调用 </a:t>
            </a:r>
            <a:r>
              <a:rPr lang="en-US" altLang="zh-CN" smtClean="0"/>
              <a:t>API</a:t>
            </a:r>
            <a:r>
              <a:rPr lang="zh-CN" altLang="en-US" smtClean="0"/>
              <a:t>，不能提升自己</a:t>
            </a:r>
            <a:endParaRPr lang="en-US" altLang="zh-CN" smtClean="0"/>
          </a:p>
          <a:p>
            <a:pPr lvl="1"/>
            <a:r>
              <a:rPr lang="zh-CN" altLang="en-US" smtClean="0"/>
              <a:t>只会写业务，不会封装，更不会造轮子，更不会加薪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2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我学还不行么？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MVC </a:t>
            </a:r>
            <a:r>
              <a:rPr lang="zh-CN" altLang="en-US" smtClean="0"/>
              <a:t>是啥</a:t>
            </a:r>
            <a:endParaRPr lang="en-US" altLang="zh-CN" smtClean="0"/>
          </a:p>
          <a:p>
            <a:pPr lvl="1"/>
            <a:r>
              <a:rPr lang="zh-CN" altLang="en-US" smtClean="0"/>
              <a:t>每个模块都可以写成三个对象，分别是 </a:t>
            </a:r>
            <a:r>
              <a:rPr lang="en-US" altLang="zh-CN" smtClean="0"/>
              <a:t>M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</a:p>
          <a:p>
            <a:pPr lvl="1"/>
            <a:r>
              <a:rPr lang="en-US" altLang="zh-CN" smtClean="0"/>
              <a:t>M - Model</a:t>
            </a:r>
            <a:r>
              <a:rPr lang="zh-CN" altLang="en-US" smtClean="0"/>
              <a:t>（数据模型）负责操作所有数据</a:t>
            </a:r>
            <a:endParaRPr lang="en-US" altLang="zh-CN" smtClean="0"/>
          </a:p>
          <a:p>
            <a:pPr lvl="1"/>
            <a:r>
              <a:rPr lang="en-US" altLang="zh-CN" smtClean="0"/>
              <a:t>V - View</a:t>
            </a:r>
            <a:r>
              <a:rPr lang="zh-CN" altLang="en-US" smtClean="0"/>
              <a:t>（视图）负责所有 </a:t>
            </a:r>
            <a:r>
              <a:rPr lang="en-US" altLang="zh-CN" smtClean="0"/>
              <a:t>UI </a:t>
            </a:r>
            <a:r>
              <a:rPr lang="zh-CN" altLang="en-US" smtClean="0"/>
              <a:t>界面</a:t>
            </a:r>
            <a:endParaRPr lang="en-US" altLang="zh-CN" smtClean="0"/>
          </a:p>
          <a:p>
            <a:pPr lvl="1"/>
            <a:r>
              <a:rPr lang="en-US" altLang="zh-CN" smtClean="0"/>
              <a:t>C - Controller</a:t>
            </a:r>
            <a:r>
              <a:rPr lang="zh-CN" altLang="en-US" smtClean="0"/>
              <a:t>（控制器）负责其他</a:t>
            </a:r>
            <a:endParaRPr lang="en-US" altLang="zh-CN" smtClean="0"/>
          </a:p>
          <a:p>
            <a:r>
              <a:rPr lang="zh-CN" altLang="en-US" smtClean="0"/>
              <a:t>就这？</a:t>
            </a:r>
            <a:endParaRPr lang="en-US" altLang="zh-CN" smtClean="0"/>
          </a:p>
          <a:p>
            <a:pPr lvl="1"/>
            <a:r>
              <a:rPr lang="zh-CN" altLang="en-US" smtClean="0"/>
              <a:t>是的，意会</a:t>
            </a:r>
            <a:endParaRPr lang="en-US" altLang="zh-CN" smtClean="0"/>
          </a:p>
          <a:p>
            <a:pPr lvl="1"/>
            <a:r>
              <a:rPr lang="en-US" altLang="zh-CN" smtClean="0"/>
              <a:t>MVC </a:t>
            </a:r>
            <a:r>
              <a:rPr lang="zh-CN" altLang="en-US" smtClean="0"/>
              <a:t>没有严格的定义</a:t>
            </a:r>
            <a:endParaRPr lang="en-US" altLang="zh-CN" smtClean="0"/>
          </a:p>
          <a:p>
            <a:pPr lvl="1"/>
            <a:r>
              <a:rPr lang="en-US" altLang="zh-CN" smtClean="0"/>
              <a:t>M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、</a:t>
            </a:r>
            <a:r>
              <a:rPr lang="en-US" altLang="zh-CN" smtClean="0"/>
              <a:t>C </a:t>
            </a:r>
            <a:r>
              <a:rPr lang="zh-CN" altLang="en-US" smtClean="0"/>
              <a:t>分别要做什么也是很随意的，大概对就行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抽象思维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最小知识原则</a:t>
            </a:r>
            <a:endParaRPr lang="en-US" altLang="zh-CN" smtClean="0"/>
          </a:p>
          <a:p>
            <a:pPr lvl="1"/>
            <a:r>
              <a:rPr lang="zh-CN" altLang="en-US" smtClean="0"/>
              <a:t>引入一个模块需要引入 </a:t>
            </a:r>
            <a:r>
              <a:rPr lang="en-US" altLang="zh-CN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css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</a:p>
          <a:p>
            <a:pPr lvl="1"/>
            <a:r>
              <a:rPr lang="zh-CN" altLang="en-US" smtClean="0"/>
              <a:t>引入一个模块需要引入 </a:t>
            </a:r>
            <a:r>
              <a:rPr lang="en-US" altLang="zh-CN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</a:p>
          <a:p>
            <a:pPr lvl="1"/>
            <a:r>
              <a:rPr lang="zh-CN" altLang="en-US" smtClean="0"/>
              <a:t>引入一个模块需要引入 </a:t>
            </a:r>
            <a:r>
              <a:rPr lang="en-US" altLang="zh-CN" smtClean="0"/>
              <a:t>js</a:t>
            </a:r>
          </a:p>
          <a:p>
            <a:pPr lvl="1"/>
            <a:r>
              <a:rPr lang="zh-CN" altLang="en-US" smtClean="0"/>
              <a:t>你需要知道的知识越少越好</a:t>
            </a:r>
            <a:endParaRPr lang="en-US" altLang="zh-CN" smtClean="0"/>
          </a:p>
          <a:p>
            <a:pPr lvl="1"/>
            <a:r>
              <a:rPr lang="zh-CN" altLang="en-US" smtClean="0"/>
              <a:t>模块化为这一点奠定了基础</a:t>
            </a:r>
            <a:endParaRPr lang="en-US" altLang="zh-CN" smtClean="0"/>
          </a:p>
          <a:p>
            <a:r>
              <a:rPr lang="zh-CN" altLang="en-US" smtClean="0"/>
              <a:t>代价</a:t>
            </a:r>
            <a:endParaRPr lang="en-US" altLang="zh-CN" smtClean="0"/>
          </a:p>
          <a:p>
            <a:pPr lvl="1"/>
            <a:r>
              <a:rPr lang="zh-CN" altLang="en-US"/>
              <a:t>这样</a:t>
            </a:r>
            <a:r>
              <a:rPr lang="zh-CN" altLang="en-US" smtClean="0"/>
              <a:t>做会使得页面一开始是空白的，没内容没样式</a:t>
            </a:r>
            <a:endParaRPr lang="en-US" altLang="zh-CN" smtClean="0"/>
          </a:p>
          <a:p>
            <a:pPr lvl="1"/>
            <a:r>
              <a:rPr lang="zh-CN" altLang="en-US" smtClean="0"/>
              <a:t>解决方法很多，比如加菊花、加骨架、加占位内容等</a:t>
            </a:r>
            <a:endParaRPr lang="en-US" altLang="zh-CN" smtClean="0"/>
          </a:p>
          <a:p>
            <a:pPr lvl="1"/>
            <a:r>
              <a:rPr lang="zh-CN" altLang="en-US"/>
              <a:t>也</a:t>
            </a:r>
            <a:r>
              <a:rPr lang="zh-CN" altLang="en-US" smtClean="0"/>
              <a:t>有人选择用 </a:t>
            </a:r>
            <a:r>
              <a:rPr lang="en-US" altLang="zh-CN" smtClean="0"/>
              <a:t>SSR </a:t>
            </a:r>
            <a:r>
              <a:rPr lang="zh-CN" altLang="en-US" smtClean="0"/>
              <a:t>技术来解决，我个人觉得没必要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44097777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19" id="{44CEC87C-5068-483E-8265-4E2F1EDA1C8F}" vid="{66362AC9-09AF-47A4-8FA4-BC568CE0134F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饥人谷2019</Template>
  <TotalTime>170</TotalTime>
  <Words>722</Words>
  <Application>Microsoft Office PowerPoint</Application>
  <PresentationFormat>全屏显示(4:3)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思源黑体</vt:lpstr>
      <vt:lpstr>Arial</vt:lpstr>
      <vt:lpstr>Wingdings</vt:lpstr>
      <vt:lpstr>饥人谷2019</vt:lpstr>
      <vt:lpstr>饥人谷2019浅色主题​​</vt:lpstr>
      <vt:lpstr>MVC</vt:lpstr>
      <vt:lpstr>PowerPoint 演示文稿</vt:lpstr>
      <vt:lpstr>PowerPoint 演示文稿</vt:lpstr>
      <vt:lpstr>回顾一下设计模式的定义</vt:lpstr>
      <vt:lpstr>为什么要有设计模式</vt:lpstr>
      <vt:lpstr>哪里重复了？</vt:lpstr>
      <vt:lpstr>我不学 MVC 又怎样？</vt:lpstr>
      <vt:lpstr>我学还不行么？</vt:lpstr>
      <vt:lpstr>抽象思维1</vt:lpstr>
      <vt:lpstr>抽象思维2</vt:lpstr>
      <vt:lpstr>抽象思维3</vt:lpstr>
      <vt:lpstr>抽象思维4</vt:lpstr>
      <vt:lpstr>抽象思维5</vt:lpstr>
      <vt:lpstr>抽象思维6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Frank</dc:creator>
  <cp:lastModifiedBy>Fang Frank</cp:lastModifiedBy>
  <cp:revision>44</cp:revision>
  <dcterms:created xsi:type="dcterms:W3CDTF">2019-11-18T12:06:22Z</dcterms:created>
  <dcterms:modified xsi:type="dcterms:W3CDTF">2019-11-25T14:10:00Z</dcterms:modified>
</cp:coreProperties>
</file>