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387" autoAdjust="0"/>
  </p:normalViewPr>
  <p:slideViewPr>
    <p:cSldViewPr>
      <p:cViewPr>
        <p:scale>
          <a:sx n="50" d="100"/>
          <a:sy n="50" d="100"/>
        </p:scale>
        <p:origin x="-195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E457-BDB1-4AA7-AC1F-4120190F814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A2E2B-B96E-4AC1-A65F-141D0CCDB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みなさん、こんにちは</a:t>
            </a:r>
            <a:endParaRPr lang="en-US" altLang="ja-JP" dirty="0" smtClean="0"/>
          </a:p>
          <a:p>
            <a:r>
              <a:rPr lang="ja-JP" altLang="en-US" smtClean="0"/>
              <a:t>私たちは</a:t>
            </a:r>
            <a:r>
              <a:rPr lang="en-US" altLang="ja-JP" dirty="0" smtClean="0"/>
              <a:t>Toyshop</a:t>
            </a:r>
            <a:r>
              <a:rPr lang="ja-JP" altLang="en-US" smtClean="0"/>
              <a:t>グルプです。</a:t>
            </a:r>
            <a:endParaRPr lang="en-US" altLang="ja-JP" dirty="0" smtClean="0"/>
          </a:p>
          <a:p>
            <a:r>
              <a:rPr lang="ja-JP" altLang="en-US" smtClean="0"/>
              <a:t>今日は私たちが作ったプログラム</a:t>
            </a:r>
            <a:r>
              <a:rPr lang="en-US" altLang="ja-JP" dirty="0" smtClean="0"/>
              <a:t>[breakout game]</a:t>
            </a:r>
            <a:r>
              <a:rPr lang="ja-JP" altLang="en-US" smtClean="0"/>
              <a:t>について発表させていただきたいと思います。</a:t>
            </a:r>
            <a:endParaRPr lang="vi-VN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他のクラスは</a:t>
            </a:r>
            <a:r>
              <a:rPr lang="en-US" altLang="ja-JP" dirty="0" smtClean="0"/>
              <a:t>Stage</a:t>
            </a:r>
            <a:r>
              <a:rPr lang="ja-JP" altLang="en-US" smtClean="0"/>
              <a:t>と</a:t>
            </a:r>
            <a:r>
              <a:rPr lang="en-US" altLang="ja-JP" dirty="0" smtClean="0"/>
              <a:t>Audio</a:t>
            </a:r>
            <a:r>
              <a:rPr lang="ja-JP" altLang="en-US" smtClean="0"/>
              <a:t>です。</a:t>
            </a:r>
            <a:endParaRPr lang="en-US" altLang="ja-JP" dirty="0" smtClean="0"/>
          </a:p>
          <a:p>
            <a:r>
              <a:rPr lang="en-US" altLang="ja-JP" dirty="0" smtClean="0"/>
              <a:t>Stage</a:t>
            </a:r>
            <a:r>
              <a:rPr lang="ja-JP" altLang="en-US" smtClean="0"/>
              <a:t>は</a:t>
            </a:r>
            <a:r>
              <a:rPr lang="en-US" altLang="ja-JP" dirty="0" smtClean="0"/>
              <a:t>ID</a:t>
            </a:r>
            <a:r>
              <a:rPr lang="ja-JP" altLang="en-US" smtClean="0"/>
              <a:t>によって違います。</a:t>
            </a: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これから、ゲームのインタフェースーについてお話します。</a:t>
            </a:r>
            <a:endParaRPr lang="en-US" altLang="ja-JP" dirty="0" smtClean="0"/>
          </a:p>
          <a:p>
            <a:r>
              <a:rPr lang="ja-JP" altLang="en-US" smtClean="0"/>
              <a:t>ゲームを始める時、‘</a:t>
            </a:r>
            <a:r>
              <a:rPr lang="en-US" altLang="ja-JP" dirty="0" smtClean="0"/>
              <a:t>Menu</a:t>
            </a:r>
            <a:r>
              <a:rPr lang="ja-JP" altLang="en-US" smtClean="0"/>
              <a:t>が表します。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シングルゲームを選んだら、シングルゲームモードをします。</a:t>
            </a:r>
            <a:endParaRPr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これは、ステージ一です。</a:t>
            </a:r>
            <a:endParaRPr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これは、ステージ二です。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マルチゲームモードを選んだら、二人がゲームをします。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オプションボタンを選んだら、オプションを見て、レベルを変えることができます。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最後にゲームを実行したいと思います。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まず「</a:t>
            </a:r>
            <a:r>
              <a:rPr lang="en-US" altLang="ja-JP" dirty="0" smtClean="0"/>
              <a:t>breakout game</a:t>
            </a:r>
            <a:r>
              <a:rPr lang="ja-JP" altLang="en-US" smtClean="0"/>
              <a:t>」についてお話します。</a:t>
            </a:r>
            <a:endParaRPr lang="en-US" altLang="ja-JP" dirty="0" smtClean="0"/>
          </a:p>
          <a:p>
            <a:r>
              <a:rPr lang="ja-JP" altLang="en-US" smtClean="0"/>
              <a:t>それから、ゲームモードについてお話します。</a:t>
            </a:r>
            <a:endParaRPr lang="en-US" altLang="ja-JP" dirty="0" smtClean="0"/>
          </a:p>
          <a:p>
            <a:r>
              <a:rPr lang="ja-JP" altLang="en-US" smtClean="0"/>
              <a:t>次にシステムのデザインとゲームインタフェースーのデザインについてお話します。</a:t>
            </a:r>
            <a:endParaRPr lang="en-US" altLang="ja-JP" dirty="0" smtClean="0"/>
          </a:p>
          <a:p>
            <a:r>
              <a:rPr lang="ja-JP" altLang="en-US" smtClean="0"/>
              <a:t>最後にゲームを実行します。</a:t>
            </a: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「</a:t>
            </a:r>
            <a:r>
              <a:rPr lang="en-US" altLang="ja-JP" dirty="0" err="1" smtClean="0"/>
              <a:t>Breaout</a:t>
            </a:r>
            <a:r>
              <a:rPr lang="ja-JP" altLang="en-US" smtClean="0"/>
              <a:t>　</a:t>
            </a:r>
            <a:r>
              <a:rPr lang="en-US" altLang="ja-JP" dirty="0" smtClean="0"/>
              <a:t>Game</a:t>
            </a:r>
            <a:r>
              <a:rPr lang="ja-JP" altLang="en-US" smtClean="0"/>
              <a:t>」はブロック</a:t>
            </a:r>
            <a:r>
              <a:rPr lang="ja-JP" altLang="en-US" sz="1200" smtClean="0">
                <a:solidFill>
                  <a:srgbClr val="FFC000"/>
                </a:solidFill>
              </a:rPr>
              <a:t>崩し（く</a:t>
            </a:r>
            <a:r>
              <a:rPr lang="ja-JP" altLang="en-US" sz="1200" smtClean="0">
                <a:solidFill>
                  <a:srgbClr val="FFC000"/>
                </a:solidFill>
              </a:rPr>
              <a:t>ず）</a:t>
            </a:r>
            <a:r>
              <a:rPr lang="ja-JP" altLang="en-US" sz="1200" smtClean="0">
                <a:solidFill>
                  <a:srgbClr val="FFC000"/>
                </a:solidFill>
              </a:rPr>
              <a:t>ゲームです。</a:t>
            </a:r>
            <a:endParaRPr lang="en-US" altLang="ja-JP" sz="1200" dirty="0" smtClean="0">
              <a:solidFill>
                <a:srgbClr val="FFC000"/>
              </a:solidFill>
            </a:endParaRPr>
          </a:p>
          <a:p>
            <a:r>
              <a:rPr lang="ja-JP" altLang="en-US" sz="1200" smtClean="0">
                <a:solidFill>
                  <a:srgbClr val="FFC000"/>
                </a:solidFill>
              </a:rPr>
              <a:t>このゲームで、プレーヤゲームがパドルをコントロールして、移動ボールが画面の外へ行かないためにします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ゲームモードは一人ゲーム（</a:t>
            </a:r>
            <a:r>
              <a:rPr lang="en-US" altLang="ja-JP" dirty="0" smtClean="0"/>
              <a:t>Single player</a:t>
            </a:r>
            <a:r>
              <a:rPr lang="ja-JP" altLang="en-US" smtClean="0"/>
              <a:t>）と二人ゲーム（</a:t>
            </a:r>
            <a:r>
              <a:rPr lang="en-US" altLang="ja-JP" dirty="0" smtClean="0"/>
              <a:t>Multi Players</a:t>
            </a:r>
            <a:r>
              <a:rPr lang="ja-JP" altLang="en-US" smtClean="0"/>
              <a:t>）です。</a:t>
            </a:r>
            <a:endParaRPr lang="en-US" altLang="ja-JP" dirty="0" smtClean="0"/>
          </a:p>
          <a:p>
            <a:r>
              <a:rPr lang="ja-JP" altLang="en-US" smtClean="0"/>
              <a:t>今回は</a:t>
            </a:r>
            <a:r>
              <a:rPr lang="en-US" altLang="ja-JP" dirty="0" smtClean="0"/>
              <a:t>Offline </a:t>
            </a:r>
            <a:r>
              <a:rPr lang="ja-JP" altLang="en-US" smtClean="0"/>
              <a:t>ゲームだけを作りました。</a:t>
            </a:r>
            <a:endParaRPr lang="en-US" altLang="ja-JP" dirty="0" smtClean="0"/>
          </a:p>
          <a:p>
            <a:r>
              <a:rPr lang="en-US" altLang="ja-JP" dirty="0" smtClean="0"/>
              <a:t>Offline</a:t>
            </a:r>
            <a:r>
              <a:rPr lang="ja-JP" altLang="en-US" smtClean="0"/>
              <a:t>というのは、一つのコンピューターで、ゲームをします。他の人とネットワークでゲームをすることはまだ作られません。</a:t>
            </a:r>
            <a:endParaRPr lang="en-US" altLang="ja-JP" dirty="0" smtClean="0"/>
          </a:p>
          <a:p>
            <a:r>
              <a:rPr lang="ja-JP" altLang="en-US" smtClean="0"/>
              <a:t>将来ネットワークゲームを作りたいと思います。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次はシステムのデザインです。</a:t>
            </a:r>
            <a:endParaRPr lang="en-US" altLang="ja-JP" dirty="0" smtClean="0"/>
          </a:p>
          <a:p>
            <a:r>
              <a:rPr lang="ja-JP" altLang="en-US" smtClean="0"/>
              <a:t>まずはユーザケースです。</a:t>
            </a:r>
            <a:endParaRPr lang="en-US" altLang="ja-JP" dirty="0" smtClean="0"/>
          </a:p>
          <a:p>
            <a:r>
              <a:rPr lang="ja-JP" altLang="en-US" smtClean="0"/>
              <a:t>この図を見てわかるように。プレーヤーが</a:t>
            </a:r>
            <a:r>
              <a:rPr lang="en-US" altLang="ja-JP" dirty="0" smtClean="0"/>
              <a:t>Single player</a:t>
            </a:r>
            <a:r>
              <a:rPr lang="ja-JP" altLang="en-US" smtClean="0"/>
              <a:t>と</a:t>
            </a:r>
            <a:r>
              <a:rPr lang="en-US" altLang="ja-JP" dirty="0" smtClean="0"/>
              <a:t>Multiplayer</a:t>
            </a:r>
            <a:r>
              <a:rPr lang="ja-JP" altLang="en-US" smtClean="0"/>
              <a:t>のモードを選択することができます。</a:t>
            </a:r>
            <a:endParaRPr lang="en-US" altLang="ja-JP" dirty="0" smtClean="0"/>
          </a:p>
          <a:p>
            <a:r>
              <a:rPr lang="ja-JP" altLang="en-US" smtClean="0"/>
              <a:t>そして、</a:t>
            </a:r>
            <a:r>
              <a:rPr lang="en-US" altLang="ja-JP" dirty="0" smtClean="0"/>
              <a:t>Option</a:t>
            </a:r>
            <a:r>
              <a:rPr lang="ja-JP" altLang="en-US" smtClean="0"/>
              <a:t>を選択して、</a:t>
            </a:r>
            <a:r>
              <a:rPr lang="en-US" altLang="ja-JP" dirty="0" smtClean="0"/>
              <a:t>Option</a:t>
            </a:r>
            <a:r>
              <a:rPr lang="ja-JP" altLang="en-US" smtClean="0"/>
              <a:t>を見て、変えることができます。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次はアクティビティ図です。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図を見てわかるように。ゲームを始めるとボールがパドルから移動します。</a:t>
            </a:r>
            <a:endParaRPr lang="en-US" altLang="ja-JP" dirty="0" smtClean="0"/>
          </a:p>
          <a:p>
            <a:r>
              <a:rPr lang="ja-JP" altLang="en-US" smtClean="0"/>
              <a:t>ボールが移動している時、壁やパドルやブリックをタッチすると音が出て、ボールが反射（はんしゃ）します。</a:t>
            </a:r>
            <a:endParaRPr lang="en-US" altLang="ja-JP" dirty="0" smtClean="0"/>
          </a:p>
          <a:p>
            <a:r>
              <a:rPr lang="ja-JP" altLang="en-US" smtClean="0"/>
              <a:t>そして、ブリックが全部削除（さくじょ）させるとステージが</a:t>
            </a:r>
            <a:r>
              <a:rPr lang="en-US" altLang="ja-JP" dirty="0" smtClean="0"/>
              <a:t>Empty</a:t>
            </a:r>
            <a:r>
              <a:rPr lang="ja-JP" altLang="en-US" smtClean="0"/>
              <a:t>になる。次のステージが表します。</a:t>
            </a:r>
            <a:endParaRPr lang="en-US" altLang="ja-JP" dirty="0" smtClean="0"/>
          </a:p>
          <a:p>
            <a:r>
              <a:rPr lang="ja-JP" altLang="en-US" smtClean="0"/>
              <a:t>もしファイナルステージなら、戦勝（せんしょう）します。</a:t>
            </a: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次はクラスについてお話します。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このプログラムは全部１７クラスがあります。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このスライドで、クラスの全体の変数やインスタンスやメソッドで書きませんが、クラスの機能についてお話します。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主なクラスは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BreakOut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クラスです。このクラスは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Jframe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を継承します。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この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にある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Panel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は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Gameboard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と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MultiplayerBoard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と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OptionBoard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と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HelpBoard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次は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Cobject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くらすと継承するクラスです。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Cobject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クラスは画像が持っているオブジェクトを表します。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画像の位置は</a:t>
            </a:r>
            <a:r>
              <a:rPr lang="en-US" altLang="ja-JP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；幅と高さは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と</a:t>
            </a:r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で表します。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</a:t>
            </a:r>
            <a:r>
              <a:rPr lang="vi-VN" altLang="ja-JP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bject</a:t>
            </a:r>
            <a:r>
              <a:rPr lang="ja-JP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クラスを継承するクラスは９つ（ここのつ）があります。</a:t>
            </a:r>
            <a:endParaRPr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2E2B-B96E-4AC1-A65F-141D0CCDB3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029B-324A-4B0F-8F7C-EF6B10A08E7E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EF6-96BB-4EE1-8D6A-1B216058ECA6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B6CF-2438-456C-A43C-474BA56B2C67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A2C-FE75-423C-B92F-06BB59105D52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1C5E-3FCD-427A-B537-4713CD68FA99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DD20-60A7-45D1-8C8B-8491C51C09A8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61C6-7B7D-4A06-A338-1EEEB30032F8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79C-F3C1-47CA-AC18-31575FD1004A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D58-5126-4FF5-B3D4-FD9C4C056621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1D50-E120-4D22-B614-866A7FAEC809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33E2BC-A659-4301-8893-2F70AE81236F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C15861-1D85-47C0-A12E-508524042C83}" type="datetime1">
              <a:rPr lang="en-US" smtClean="0"/>
              <a:pPr/>
              <a:t>7/17/2012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Toyshop Group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7648136" cy="2301240"/>
          </a:xfrm>
        </p:spPr>
        <p:txBody>
          <a:bodyPr>
            <a:normAutofit fontScale="90000"/>
          </a:bodyPr>
          <a:lstStyle/>
          <a:p>
            <a:r>
              <a:rPr lang="ja-JP" altLang="en-US" sz="4900" smtClean="0"/>
              <a:t>オブジェクト指向プログラミング</a:t>
            </a:r>
            <a:r>
              <a:rPr sz="4900" smtClean="0"/>
              <a:t/>
            </a:r>
            <a:br>
              <a:rPr sz="4900" smtClean="0"/>
            </a:br>
            <a:r>
              <a:rPr lang="ja-JP" altLang="en-US" sz="4900" smtClean="0"/>
              <a:t>「</a:t>
            </a:r>
            <a:r>
              <a:rPr sz="4900" smtClean="0"/>
              <a:t>BreakOut Game</a:t>
            </a:r>
            <a:r>
              <a:rPr lang="ja-JP" altLang="en-US" sz="4900" smtClean="0"/>
              <a:t>」</a:t>
            </a:r>
            <a:r>
              <a:rPr sz="4900" smtClean="0"/>
              <a:t/>
            </a:r>
            <a:br>
              <a:rPr sz="490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572000"/>
            <a:ext cx="6480048" cy="1752600"/>
          </a:xfrm>
        </p:spPr>
        <p:txBody>
          <a:bodyPr>
            <a:normAutofit/>
          </a:bodyPr>
          <a:lstStyle/>
          <a:p>
            <a:r>
              <a:rPr lang="ja-JP" altLang="en-US" sz="2400" smtClean="0">
                <a:solidFill>
                  <a:srgbClr val="00B050"/>
                </a:solidFill>
              </a:rPr>
              <a:t>グルプ名：</a:t>
            </a:r>
            <a:r>
              <a:rPr lang="en-US" altLang="ja-JP" sz="2400" dirty="0" smtClean="0">
                <a:solidFill>
                  <a:srgbClr val="00B050"/>
                </a:solidFill>
              </a:rPr>
              <a:t>Toyshop</a:t>
            </a:r>
          </a:p>
          <a:p>
            <a:pPr lvl="0"/>
            <a:r>
              <a:rPr lang="ja-JP" altLang="en-US" smtClean="0">
                <a:solidFill>
                  <a:srgbClr val="FFC000"/>
                </a:solidFill>
              </a:rPr>
              <a:t>グエン・トゥン・タイン（</a:t>
            </a:r>
            <a:r>
              <a:rPr lang="en-US" dirty="0" smtClean="0">
                <a:solidFill>
                  <a:srgbClr val="FFC000"/>
                </a:solidFill>
              </a:rPr>
              <a:t>71270034)</a:t>
            </a:r>
          </a:p>
          <a:p>
            <a:pPr lvl="0"/>
            <a:r>
              <a:rPr lang="ja-JP" altLang="en-US" smtClean="0">
                <a:solidFill>
                  <a:srgbClr val="FFC000"/>
                </a:solidFill>
              </a:rPr>
              <a:t>ディン・ロン・ホアン（</a:t>
            </a:r>
            <a:r>
              <a:rPr lang="en-US" dirty="0" smtClean="0">
                <a:solidFill>
                  <a:srgbClr val="FFC000"/>
                </a:solidFill>
              </a:rPr>
              <a:t>71270062)</a:t>
            </a:r>
          </a:p>
          <a:p>
            <a:r>
              <a:rPr lang="ja-JP" altLang="en-US" smtClean="0">
                <a:solidFill>
                  <a:srgbClr val="FFC000"/>
                </a:solidFill>
              </a:rPr>
              <a:t>木村謙佑（</a:t>
            </a:r>
            <a:r>
              <a:rPr lang="en-US" dirty="0" smtClean="0">
                <a:solidFill>
                  <a:srgbClr val="FFC000"/>
                </a:solidFill>
              </a:rPr>
              <a:t>71042911)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1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システムデザイン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10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59436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C000"/>
                </a:solidFill>
              </a:rPr>
              <a:t>Stage</a:t>
            </a:r>
            <a:r>
              <a:rPr lang="ja-JP" altLang="en-US" sz="2000" smtClean="0">
                <a:solidFill>
                  <a:srgbClr val="FFC000"/>
                </a:solidFill>
              </a:rPr>
              <a:t>と</a:t>
            </a:r>
            <a:r>
              <a:rPr lang="en-US" altLang="ja-JP" sz="2000" dirty="0" smtClean="0">
                <a:solidFill>
                  <a:srgbClr val="FFC000"/>
                </a:solidFill>
              </a:rPr>
              <a:t>Audio</a:t>
            </a:r>
            <a:r>
              <a:rPr lang="ja-JP" altLang="en-US" sz="2000" smtClean="0">
                <a:solidFill>
                  <a:srgbClr val="FFC000"/>
                </a:solidFill>
              </a:rPr>
              <a:t>クラス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5123" name="Picture 3" descr="C:\Users\HOANGLONG\Desktop\java_programming\BreakOut\images\class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10561"/>
            <a:ext cx="7086600" cy="4256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ゲームインタフェースー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11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HOANGLONG\Desktop\java_programming\BreakOut\images\men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68777"/>
            <a:ext cx="7391400" cy="475102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733800" y="60768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Game Menu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ゲームインタフェースー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12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60768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Single Player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7171" name="Picture 3" descr="C:\Users\HOANGLONG\Desktop\java_programming\BreakOut\images\stag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6494"/>
            <a:ext cx="7315200" cy="4879506"/>
          </a:xfrm>
          <a:prstGeom prst="rect">
            <a:avLst/>
          </a:prstGeom>
          <a:noFill/>
        </p:spPr>
      </p:pic>
      <p:pic>
        <p:nvPicPr>
          <p:cNvPr id="7172" name="Picture 4" descr="C:\Users\HOANGLONG\Desktop\java_programming\BreakOut\images\stage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190524"/>
            <a:ext cx="7733238" cy="4905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ゲームインタフェースー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13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60768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Multi Players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8194" name="Picture 2" descr="C:\Users\HOANGLONG\Desktop\java_programming\BreakOut\images\multiPlay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7358254" cy="4913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ゲームインタフェースー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14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60768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Option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9218" name="Picture 2" descr="C:\Users\HOANGLONG\Desktop\java_programming\BreakOut\images\op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00130"/>
            <a:ext cx="7091363" cy="4719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ゲームを実行する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15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発表の内容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5259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ja-JP" altLang="en-US" sz="2800" smtClean="0">
                <a:solidFill>
                  <a:srgbClr val="FFC000"/>
                </a:solidFill>
              </a:rPr>
              <a:t>「</a:t>
            </a:r>
            <a:r>
              <a:rPr lang="en-US" sz="2800" dirty="0" err="1" smtClean="0">
                <a:solidFill>
                  <a:srgbClr val="FFC000"/>
                </a:solidFill>
              </a:rPr>
              <a:t>BreakOut</a:t>
            </a:r>
            <a:r>
              <a:rPr lang="en-US" sz="2800" dirty="0" smtClean="0">
                <a:solidFill>
                  <a:srgbClr val="FFC000"/>
                </a:solidFill>
              </a:rPr>
              <a:t> Game</a:t>
            </a:r>
            <a:r>
              <a:rPr lang="ja-JP" altLang="en-US" sz="2800" smtClean="0">
                <a:solidFill>
                  <a:srgbClr val="FFC000"/>
                </a:solidFill>
              </a:rPr>
              <a:t>」とは？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>
              <a:buBlip>
                <a:blip r:embed="rId3"/>
              </a:buBlip>
            </a:pPr>
            <a:r>
              <a:rPr lang="ja-JP" altLang="en-US" sz="2800" smtClean="0">
                <a:solidFill>
                  <a:srgbClr val="FFC000"/>
                </a:solidFill>
              </a:rPr>
              <a:t>ゲームモード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>
              <a:buBlip>
                <a:blip r:embed="rId3"/>
              </a:buBlip>
            </a:pPr>
            <a:r>
              <a:rPr lang="ja-JP" altLang="en-US" sz="2800" smtClean="0">
                <a:solidFill>
                  <a:srgbClr val="FFC000"/>
                </a:solidFill>
              </a:rPr>
              <a:t>システムのデザイン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 lvl="1">
              <a:buBlip>
                <a:blip r:embed="rId4"/>
              </a:buBlip>
            </a:pPr>
            <a:r>
              <a:rPr lang="ja-JP" altLang="en-US" smtClean="0">
                <a:solidFill>
                  <a:srgbClr val="FFC000"/>
                </a:solidFill>
              </a:rPr>
              <a:t>ユーザケース</a:t>
            </a:r>
            <a:endParaRPr lang="en-US" altLang="ja-JP" dirty="0" smtClean="0">
              <a:solidFill>
                <a:srgbClr val="FFC000"/>
              </a:solidFill>
            </a:endParaRPr>
          </a:p>
          <a:p>
            <a:pPr lvl="1">
              <a:buBlip>
                <a:blip r:embed="rId4"/>
              </a:buBlip>
            </a:pPr>
            <a:r>
              <a:rPr lang="ja-JP" altLang="en-US" smtClean="0">
                <a:solidFill>
                  <a:srgbClr val="FFC000"/>
                </a:solidFill>
              </a:rPr>
              <a:t>アクティビティ</a:t>
            </a:r>
            <a:endParaRPr lang="en-US" altLang="ja-JP" dirty="0" smtClean="0">
              <a:solidFill>
                <a:srgbClr val="FFC000"/>
              </a:solidFill>
            </a:endParaRPr>
          </a:p>
          <a:p>
            <a:pPr lvl="1">
              <a:buBlip>
                <a:blip r:embed="rId4"/>
              </a:buBlip>
            </a:pPr>
            <a:r>
              <a:rPr lang="ja-JP" altLang="en-US" smtClean="0">
                <a:solidFill>
                  <a:srgbClr val="FFC000"/>
                </a:solidFill>
              </a:rPr>
              <a:t>クラス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>
              <a:buBlip>
                <a:blip r:embed="rId3"/>
              </a:buBlip>
            </a:pPr>
            <a:r>
              <a:rPr lang="ja-JP" altLang="en-US" sz="2800" smtClean="0">
                <a:solidFill>
                  <a:srgbClr val="FFC000"/>
                </a:solidFill>
              </a:rPr>
              <a:t>ゲームインタフェースー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>
              <a:buBlip>
                <a:blip r:embed="rId3"/>
              </a:buBlip>
            </a:pPr>
            <a:r>
              <a:rPr lang="ja-JP" altLang="en-US" sz="3200" smtClean="0">
                <a:solidFill>
                  <a:srgbClr val="FFC000"/>
                </a:solidFill>
              </a:rPr>
              <a:t>ゲームを実行する</a:t>
            </a:r>
            <a:endParaRPr lang="en-US" altLang="ja-JP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2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「</a:t>
            </a:r>
            <a:r>
              <a:rPr lang="en-US" sz="4800" dirty="0" err="1" smtClean="0">
                <a:solidFill>
                  <a:srgbClr val="00B050"/>
                </a:solidFill>
              </a:rPr>
              <a:t>BreakOut</a:t>
            </a:r>
            <a:r>
              <a:rPr lang="en-US" sz="4800" dirty="0" smtClean="0">
                <a:solidFill>
                  <a:srgbClr val="00B050"/>
                </a:solidFill>
              </a:rPr>
              <a:t> Game</a:t>
            </a:r>
            <a:r>
              <a:rPr lang="ja-JP" altLang="en-US" sz="4800" smtClean="0">
                <a:solidFill>
                  <a:srgbClr val="00B050"/>
                </a:solidFill>
              </a:rPr>
              <a:t>」とは？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525963"/>
          </a:xfrm>
        </p:spPr>
        <p:txBody>
          <a:bodyPr>
            <a:normAutofit/>
          </a:bodyPr>
          <a:lstStyle/>
          <a:p>
            <a:r>
              <a:rPr lang="ja-JP" altLang="en-US" sz="2400" smtClean="0">
                <a:solidFill>
                  <a:srgbClr val="FFC000"/>
                </a:solidFill>
              </a:rPr>
              <a:t>「</a:t>
            </a:r>
            <a:r>
              <a:rPr lang="en-US" altLang="ja-JP" sz="2400" dirty="0" err="1" smtClean="0">
                <a:solidFill>
                  <a:srgbClr val="FFC000"/>
                </a:solidFill>
              </a:rPr>
              <a:t>BreakOut</a:t>
            </a:r>
            <a:r>
              <a:rPr lang="en-US" altLang="ja-JP" sz="2400" dirty="0" smtClean="0">
                <a:solidFill>
                  <a:srgbClr val="FFC000"/>
                </a:solidFill>
              </a:rPr>
              <a:t> Game</a:t>
            </a:r>
            <a:r>
              <a:rPr lang="ja-JP" altLang="en-US" sz="2400" smtClean="0">
                <a:solidFill>
                  <a:srgbClr val="FFC000"/>
                </a:solidFill>
              </a:rPr>
              <a:t>」（ブロック崩しゲーム）ではプレーヤゲームがパドルをコントロールして、移動ボールが画面の外へ行かないためにする。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3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ゲームモード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525963"/>
          </a:xfrm>
        </p:spPr>
        <p:txBody>
          <a:bodyPr>
            <a:normAutofit/>
          </a:bodyPr>
          <a:lstStyle/>
          <a:p>
            <a:r>
              <a:rPr lang="ja-JP" altLang="en-US" sz="2400" smtClean="0">
                <a:solidFill>
                  <a:srgbClr val="FFC000"/>
                </a:solidFill>
              </a:rPr>
              <a:t>一人ゲーム</a:t>
            </a:r>
            <a:r>
              <a:rPr lang="en-US" altLang="ja-JP" sz="2400" dirty="0" smtClean="0">
                <a:solidFill>
                  <a:srgbClr val="FFC000"/>
                </a:solidFill>
              </a:rPr>
              <a:t>(Single player)</a:t>
            </a:r>
          </a:p>
          <a:p>
            <a:r>
              <a:rPr lang="ja-JP" altLang="en-US" sz="2400" smtClean="0">
                <a:solidFill>
                  <a:srgbClr val="FFC000"/>
                </a:solidFill>
              </a:rPr>
              <a:t>二人ゲーム</a:t>
            </a:r>
            <a:r>
              <a:rPr lang="en-US" altLang="ja-JP" sz="2400" dirty="0" smtClean="0">
                <a:solidFill>
                  <a:srgbClr val="FFC000"/>
                </a:solidFill>
              </a:rPr>
              <a:t>(Multi Players)</a:t>
            </a:r>
          </a:p>
          <a:p>
            <a:pPr lvl="1"/>
            <a:r>
              <a:rPr lang="en-US" altLang="ja-JP" sz="2000" dirty="0" smtClean="0">
                <a:solidFill>
                  <a:srgbClr val="FFC000"/>
                </a:solidFill>
              </a:rPr>
              <a:t>Offline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4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システムデザイン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400" smtClean="0">
                <a:solidFill>
                  <a:srgbClr val="FFC000"/>
                </a:solidFill>
              </a:rPr>
              <a:t>ユーザケース図</a:t>
            </a:r>
            <a:endParaRPr lang="en-US" altLang="ja-JP" sz="24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5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HOANGLONG\Desktop\java_programming\BreakOut\images\userCas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2016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システムデザイン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525963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None/>
            </a:pPr>
            <a:r>
              <a:rPr lang="ja-JP" altLang="en-US" smtClean="0">
                <a:solidFill>
                  <a:srgbClr val="FFC000"/>
                </a:solidFill>
              </a:rPr>
              <a:t>アクティビティ</a:t>
            </a:r>
            <a:r>
              <a:rPr lang="ja-JP" altLang="en-US" sz="2400" dirty="0" smtClean="0">
                <a:solidFill>
                  <a:srgbClr val="FFC000"/>
                </a:solidFill>
              </a:rPr>
              <a:t>図</a:t>
            </a:r>
            <a:endParaRPr lang="en-US" altLang="ja-JP" dirty="0" smtClean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6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7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C:\Users\HOANGLONG\Desktop\java_programming\BreakOut\images\activity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2537"/>
            <a:ext cx="7772400" cy="6354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システムデザイン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525963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None/>
            </a:pPr>
            <a:r>
              <a:rPr lang="ja-JP" altLang="en-US" smtClean="0">
                <a:solidFill>
                  <a:srgbClr val="FFC000"/>
                </a:solidFill>
              </a:rPr>
              <a:t>クラス</a:t>
            </a:r>
            <a:r>
              <a:rPr lang="en-US" altLang="ja-JP" dirty="0" smtClean="0">
                <a:solidFill>
                  <a:srgbClr val="FFC000"/>
                </a:solidFill>
              </a:rPr>
              <a:t>: 17</a:t>
            </a:r>
          </a:p>
          <a:p>
            <a:pPr marL="420624" lvl="1" indent="-384048">
              <a:buSzPct val="80000"/>
              <a:buNone/>
            </a:pPr>
            <a:endParaRPr lang="en-US" altLang="ja-JP" dirty="0" smtClean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8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3075" name="Picture 3" descr="C:\Users\HOANGLONG\Desktop\java_programming\BreakOut\images\clas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524240" cy="3352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4600" y="5943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C000"/>
                </a:solidFill>
              </a:rPr>
              <a:t>JFrame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ja-JP" altLang="en-US" sz="2000" smtClean="0">
                <a:solidFill>
                  <a:srgbClr val="FFC000"/>
                </a:solidFill>
              </a:rPr>
              <a:t>と</a:t>
            </a:r>
            <a:r>
              <a:rPr lang="en-US" sz="2000" dirty="0" err="1" smtClean="0">
                <a:solidFill>
                  <a:srgbClr val="FFC000"/>
                </a:solidFill>
              </a:rPr>
              <a:t>J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P</a:t>
            </a:r>
            <a:r>
              <a:rPr lang="en-US" sz="2000" dirty="0" err="1" smtClean="0">
                <a:solidFill>
                  <a:srgbClr val="FFC000"/>
                </a:solidFill>
              </a:rPr>
              <a:t>anel</a:t>
            </a:r>
            <a:r>
              <a:rPr lang="ja-JP" altLang="en-US" sz="2000" smtClean="0">
                <a:solidFill>
                  <a:srgbClr val="FFC000"/>
                </a:solidFill>
              </a:rPr>
              <a:t>を継承するクラス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smtClean="0">
                <a:solidFill>
                  <a:srgbClr val="00B050"/>
                </a:solidFill>
              </a:rPr>
              <a:t>システムデザイン</a:t>
            </a:r>
            <a:endParaRPr lang="en-US" altLang="ja-JP" sz="48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00B050"/>
                </a:solidFill>
              </a:rPr>
              <a:pPr/>
              <a:t>9</a:t>
            </a:fld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Toyshop Group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HOANGLONG\Desktop\java_programming\BreakOut\images\clas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7781629" cy="40481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438400" y="59436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FFC000"/>
                </a:solidFill>
              </a:rPr>
              <a:t>C</a:t>
            </a:r>
            <a:r>
              <a:rPr lang="en-US" altLang="ja-JP" sz="2000" dirty="0" smtClean="0">
                <a:solidFill>
                  <a:srgbClr val="FFC000"/>
                </a:solidFill>
              </a:rPr>
              <a:t>O</a:t>
            </a:r>
            <a:r>
              <a:rPr lang="vi-VN" sz="2000" dirty="0" smtClean="0">
                <a:solidFill>
                  <a:srgbClr val="FFC000"/>
                </a:solidFill>
              </a:rPr>
              <a:t>bject </a:t>
            </a:r>
            <a:r>
              <a:rPr lang="ja-JP" altLang="en-US" sz="2000" smtClean="0">
                <a:solidFill>
                  <a:srgbClr val="FFC000"/>
                </a:solidFill>
              </a:rPr>
              <a:t>クラスと継承するクラス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231</TotalTime>
  <Words>1301</Words>
  <Application>Microsoft Office PowerPoint</Application>
  <PresentationFormat>On-screen Show (4:3)</PresentationFormat>
  <Paragraphs>126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オブジェクト指向プログラミング 「BreakOut Game」 </vt:lpstr>
      <vt:lpstr>発表の内容</vt:lpstr>
      <vt:lpstr>「BreakOut Game」とは？</vt:lpstr>
      <vt:lpstr>ゲームモード</vt:lpstr>
      <vt:lpstr>システムデザイン</vt:lpstr>
      <vt:lpstr>システムデザイン</vt:lpstr>
      <vt:lpstr>Slide 7</vt:lpstr>
      <vt:lpstr>システムデザイン</vt:lpstr>
      <vt:lpstr>システムデザイン</vt:lpstr>
      <vt:lpstr>システムデザイン</vt:lpstr>
      <vt:lpstr>ゲームインタフェースー</vt:lpstr>
      <vt:lpstr>ゲームインタフェースー</vt:lpstr>
      <vt:lpstr>ゲームインタフェースー</vt:lpstr>
      <vt:lpstr>ゲームインタフェースー</vt:lpstr>
      <vt:lpstr>ゲームを実行する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「BreakOut Game」 </dc:title>
  <dc:creator>HOANGLONG</dc:creator>
  <cp:lastModifiedBy>HOANGLONG</cp:lastModifiedBy>
  <cp:revision>37</cp:revision>
  <dcterms:created xsi:type="dcterms:W3CDTF">2006-08-16T00:00:00Z</dcterms:created>
  <dcterms:modified xsi:type="dcterms:W3CDTF">2012-07-17T03:13:12Z</dcterms:modified>
</cp:coreProperties>
</file>