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77549" autoAdjust="0"/>
  </p:normalViewPr>
  <p:slideViewPr>
    <p:cSldViewPr snapToGrid="0" snapToObjects="1">
      <p:cViewPr varScale="1">
        <p:scale>
          <a:sx n="69" d="100"/>
          <a:sy n="69" d="100"/>
        </p:scale>
        <p:origin x="9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6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6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7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2">14235 17339 0,'-18'18'16,"36"17"-1,-18-17-15,17 35 16,1-18-16,-18 0 0,18 0 15,-18-17-15,35 35 16,-18-35-16,1-1 16,0-17-16,-1 0 0,19 0 15,-19-17 1,1-1-16</inkml:trace>
  <inkml:trace contextRef="#ctx0" brushRef="#br0" timeOffset="35641.243">14570 17321 0,'17'0'16,"1"0"0,17 36-1,-17-1-15,-36 0 16,18-17-16,-17 0 15,17-1-15,0 1 16,35-18 15,-17 17-31,17-17 0,18-17 16,-36 17 0,1-18-16</inkml:trace>
  <inkml:trace contextRef="#ctx0" brushRef="#br0" timeOffset="35968.8956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5">24853 1852 0,'-17'71'16,"17"-36"-16,0 53 16,0-35-1,-18 0-15</inkml:trace>
  <inkml:trace contextRef="#ctx0" brushRef="#br0" timeOffset="47074.7686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2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4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5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8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8">9102 2840 0,'53'0'16,"-18"0"-16,35 0 15,-34 0 1,34 0-16,-34 0 15,-19 0-15</inkml:trace>
  <inkml:trace contextRef="#ctx0" brushRef="#br0" timeOffset="194530.9265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5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4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8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1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7">13723 4886 0,'18'35'16,"-18"1"-1,17-19-15,-17 1 0,18-1 16</inkml:trace>
  <inkml:trace contextRef="#ctx0" brushRef="#br0" timeOffset="293753.8466">13705 4745 0,'18'0'31,"17"18"-31</inkml:trace>
  <inkml:trace contextRef="#ctx0" brushRef="#br0" timeOffset="294115.3178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7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3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8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7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2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7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9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7">12488 5556 0,'18'0'47,"0"0"-47,-1 0 0,19 0 15,-19 0 1,1 0-16,-18 18 16,-18 17-16,1 0 15,-1-17-15,-17 17 16,35-17-1,-18 0-15,36-18 16,-1 0 0,19 0-16,-19 0 15,18 0 1,-17 17-16,0-17 16,-1 0-16</inkml:trace>
  <inkml:trace contextRef="#ctx0" brushRef="#br0" timeOffset="329245.378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9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8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2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8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8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3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7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7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8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8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9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2">20020 17974 0,'18'0'0,"-1"0"16,19-18-1</inkml:trace>
  <inkml:trace contextRef="#ctx0" brushRef="#br1" timeOffset="585840.2904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5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3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1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1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5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2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6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6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6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5">29069 14129 0,'-35'0'16,"17"17"-16,-17 1 15,-1 53-15,19-18 16,-1-1-16,1 19 0,17 0 16,0 52-16,17-70 15,1 0-15,-1-18 0,1 18 16,17 0-1,-17-35-15</inkml:trace>
  <inkml:trace contextRef="#ctx0" brushRef="#br0" timeOffset="68826.8128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E4A78-D1BA-4844-894E-AF5313ECB517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8861-DCC6-473F-8C93-8E94DB4CCA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37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tanh</a:t>
            </a:r>
            <a:r>
              <a:rPr lang="en-US" altLang="zh-TW" baseline="0" dirty="0" smtClean="0"/>
              <a:t> is superior to sigmoid </a:t>
            </a:r>
            <a:r>
              <a:rPr lang="en-US" altLang="zh-TW" baseline="0" smtClean="0"/>
              <a:t>in most case.</a:t>
            </a:r>
            <a:endParaRPr lang="en-US" altLang="zh-TW" smtClean="0"/>
          </a:p>
          <a:p>
            <a:r>
              <a:rPr lang="en-US" altLang="zh-TW" dirty="0" err="1" smtClean="0"/>
              <a:t>tanh</a:t>
            </a:r>
            <a:r>
              <a:rPr lang="en-US" altLang="zh-TW" baseline="0" dirty="0" smtClean="0"/>
              <a:t> outputs value between -1 and 1, its mean is 0, and that makes the learning of next layer faster.</a:t>
            </a:r>
          </a:p>
          <a:p>
            <a:r>
              <a:rPr lang="en-US" altLang="zh-TW" dirty="0" smtClean="0"/>
              <a:t>The last layer should</a:t>
            </a:r>
            <a:r>
              <a:rPr lang="en-US" altLang="zh-TW" baseline="0" dirty="0" smtClean="0"/>
              <a:t> use sigmoid function, because we usually need y hat between 0 and 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28861-DCC6-473F-8C93-8E94DB4CCA7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58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7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8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2646-9AC3-1A45-9703-65106AFC89C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5" Type="http://schemas.openxmlformats.org/officeDocument/2006/relationships/image" Target="../media/image4.png"/><Relationship Id="rId10" Type="http://schemas.openxmlformats.org/officeDocument/2006/relationships/image" Target="NUL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83</Words>
  <Application>Microsoft Office PowerPoint</Application>
  <PresentationFormat>寬螢幕</PresentationFormat>
  <Paragraphs>28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Mangal</vt:lpstr>
      <vt:lpstr>新細明體</vt:lpstr>
      <vt:lpstr>Arial</vt:lpstr>
      <vt:lpstr>Calibri</vt:lpstr>
      <vt:lpstr>Calibri Light</vt:lpstr>
      <vt:lpstr>Cambria Math</vt:lpstr>
      <vt:lpstr>Century Schoolbook</vt:lpstr>
      <vt:lpstr>Office Theme</vt:lpstr>
      <vt:lpstr>PowerPoint 簡報</vt:lpstr>
      <vt:lpstr>Activation functions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user</cp:lastModifiedBy>
  <cp:revision>17</cp:revision>
  <dcterms:created xsi:type="dcterms:W3CDTF">2017-07-06T01:31:26Z</dcterms:created>
  <dcterms:modified xsi:type="dcterms:W3CDTF">2017-10-06T07:45:19Z</dcterms:modified>
</cp:coreProperties>
</file>