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922" autoAdjust="0"/>
  </p:normalViewPr>
  <p:slideViewPr>
    <p:cSldViewPr snapToGrid="0" snapToObjects="1">
      <p:cViewPr varScale="1">
        <p:scale>
          <a:sx n="76" d="100"/>
          <a:sy n="76" d="100"/>
        </p:scale>
        <p:origin x="91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29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2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5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19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4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4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2">27393 6950 0,'0'0'0,"18"0"31,52 17-15,-17-17-16,36 0 0,-19-17 16,36 17-16,88-36 15,-88 36-15,-18-17 0,53-1 16,-88 18-16,0-17 15,-35 17 1</inkml:trace>
  <inkml:trace contextRef="#ctx0" brushRef="#br0" timeOffset="195639.8845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6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1">28293 10601 0,'0'0'0,"-35"18"16,17-18 0,0 35-16,-17-17 0,0-1 0,-1 18 15,19-17-15,-36 70 16,53-52 0,0 16-1,53-34-15,0 17 16,0-17-1,-18-18-15,0 0 0,0 0 0,1 18 16,-1-18 0,-17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6">7796 6597 0,'0'0'16,"18"71"-16,-18-19 0,0 37 16,0-36-16</inkml:trace>
  <inkml:trace contextRef="#ctx0" brushRef="#br0" timeOffset="47532.1672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5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1">8855 4445 0,'0'0'0,"0"35"16,0 1-16,17-19 15,-17 1-15,36-18 16,-19 0-1,-17-18 1</inkml:trace>
  <inkml:trace contextRef="#ctx0" brushRef="#br0" timeOffset="52625.0292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5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49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6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5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399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3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7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3">26917 9155 0,'18'0'15,"17"0"1,-17 0-16,-1 0 16,-17-18-16,18 18 15</inkml:trace>
  <inkml:trace contextRef="#ctx0" brushRef="#br0" timeOffset="164276.5594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3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5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4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3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6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1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7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09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7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6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6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4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1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72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5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2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2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2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6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8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8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71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6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39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8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3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8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1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4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701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6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88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6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5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8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2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69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3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799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5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8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5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3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3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3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29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6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7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1E3A-C18E-4F3D-A82C-75A43A1B3E82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6F20-25EE-42B2-A224-CF9D06492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dA</a:t>
            </a:r>
            <a:r>
              <a:rPr lang="zh-TW" altLang="en-US" dirty="0" smtClean="0"/>
              <a:t>不用加 </a:t>
            </a:r>
            <a:r>
              <a:rPr lang="en-US" altLang="zh-TW" smtClean="0"/>
              <a:t>/(m)??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6F20-25EE-42B2-A224-CF9D064923D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2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214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559-BF5B-564D-BAF0-BF1082F007A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5253925" y="4819464"/>
                <a:ext cx="3670172" cy="2173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*</m:t>
                      </m:r>
                      <m:sSup>
                        <m:sSup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25" y="4819464"/>
                <a:ext cx="3670172" cy="217315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=""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46</Words>
  <Application>Microsoft Office PowerPoint</Application>
  <PresentationFormat>寬螢幕</PresentationFormat>
  <Paragraphs>28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Century Schoolbook</vt:lpstr>
      <vt:lpstr>Office Theme</vt:lpstr>
      <vt:lpstr>PowerPoint 簡報</vt:lpstr>
      <vt:lpstr>Forward and backward functions</vt:lpstr>
      <vt:lpstr>Forward and backward functions</vt:lpstr>
      <vt:lpstr>PowerPoint 簡報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13</cp:revision>
  <dcterms:created xsi:type="dcterms:W3CDTF">2017-07-10T16:49:40Z</dcterms:created>
  <dcterms:modified xsi:type="dcterms:W3CDTF">2018-10-17T04:15:41Z</dcterms:modified>
</cp:coreProperties>
</file>