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93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7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04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2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8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5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8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E6FD-EFF1-42D2-A699-3C4AA890F9C0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57315-1352-478C-9E46-8558CCC8C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4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90550"/>
            <a:ext cx="8763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14525"/>
            <a:ext cx="8686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0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752475"/>
            <a:ext cx="833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276475"/>
            <a:ext cx="8543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43037"/>
            <a:ext cx="90487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3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0"/>
            <a:ext cx="754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52400"/>
            <a:ext cx="81819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404937"/>
            <a:ext cx="8972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71675"/>
            <a:ext cx="87630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43" y="0"/>
            <a:ext cx="502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2018-10-17T05:50:08Z</dcterms:created>
  <dcterms:modified xsi:type="dcterms:W3CDTF">2018-10-17T15:54:22Z</dcterms:modified>
</cp:coreProperties>
</file>