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924666" y="4040670"/>
                <a:ext cx="1259319" cy="946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>:vector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>:scalar</a:t>
                </a:r>
              </a:p>
              <a:p>
                <a:r>
                  <a:rPr lang="en-US" altLang="zh-TW" dirty="0" err="1" smtClean="0"/>
                  <a:t>dw</a:t>
                </a:r>
                <a:r>
                  <a:rPr lang="en-US" altLang="zh-TW" b="0" dirty="0" err="1" smtClean="0"/>
                  <a:t>:vector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66" y="4040670"/>
                <a:ext cx="1259319" cy="946285"/>
              </a:xfrm>
              <a:prstGeom prst="rect">
                <a:avLst/>
              </a:prstGeom>
              <a:blipFill rotWithShape="0">
                <a:blip r:embed="rId12"/>
                <a:stretch>
                  <a:fillRect l="-3865" t="-2581" r="-386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120</Words>
  <Application>Microsoft Office PowerPoint</Application>
  <PresentationFormat>寬螢幕</PresentationFormat>
  <Paragraphs>34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Courier</vt:lpstr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What is vectorization?</vt:lpstr>
      <vt:lpstr>PowerPoint 簡報</vt:lpstr>
      <vt:lpstr>Neural network programming guideline</vt:lpstr>
      <vt:lpstr>Neural network programming guideline</vt:lpstr>
      <vt:lpstr>Vectors and matrix valued functions</vt:lpstr>
      <vt:lpstr>Logistic regression derivatives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30</cp:revision>
  <dcterms:created xsi:type="dcterms:W3CDTF">2017-06-26T01:01:06Z</dcterms:created>
  <dcterms:modified xsi:type="dcterms:W3CDTF">2018-10-14T13:22:06Z</dcterms:modified>
</cp:coreProperties>
</file>